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4.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5.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6.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7.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4127" r:id="rId1"/>
    <p:sldMasterId id="2147484134" r:id="rId2"/>
    <p:sldMasterId id="2147484142" r:id="rId3"/>
    <p:sldMasterId id="2147484148" r:id="rId4"/>
    <p:sldMasterId id="2147484154" r:id="rId5"/>
    <p:sldMasterId id="2147483891" r:id="rId6"/>
    <p:sldMasterId id="2147484182" r:id="rId7"/>
    <p:sldMasterId id="2147483988" r:id="rId8"/>
  </p:sldMasterIdLst>
  <p:notesMasterIdLst>
    <p:notesMasterId r:id="rId23"/>
  </p:notesMasterIdLst>
  <p:handoutMasterIdLst>
    <p:handoutMasterId r:id="rId24"/>
  </p:handoutMasterIdLst>
  <p:sldIdLst>
    <p:sldId id="2147375265" r:id="rId9"/>
    <p:sldId id="2147375070" r:id="rId10"/>
    <p:sldId id="2147481714" r:id="rId11"/>
    <p:sldId id="2147375373" r:id="rId12"/>
    <p:sldId id="2147375391" r:id="rId13"/>
    <p:sldId id="2147375379" r:id="rId14"/>
    <p:sldId id="2147481715" r:id="rId15"/>
    <p:sldId id="2147375052" r:id="rId16"/>
    <p:sldId id="2147375382" r:id="rId17"/>
    <p:sldId id="2147481716" r:id="rId18"/>
    <p:sldId id="2147375056" r:id="rId19"/>
    <p:sldId id="2147375390" r:id="rId20"/>
    <p:sldId id="2147375367" r:id="rId21"/>
    <p:sldId id="2147375369" r:id="rId22"/>
  </p:sldIdLst>
  <p:sldSz cx="14630400" cy="8229600"/>
  <p:notesSz cx="6858000" cy="9144000"/>
  <p:defaultTextStyle>
    <a:defPPr>
      <a:defRPr lang="en-US"/>
    </a:defPPr>
    <a:lvl1pPr marL="0" algn="l" defTabSz="1097573" rtl="0" eaLnBrk="1" latinLnBrk="0" hangingPunct="1">
      <a:defRPr sz="2160" kern="1200">
        <a:solidFill>
          <a:schemeClr val="tx1"/>
        </a:solidFill>
        <a:latin typeface="+mn-lt"/>
        <a:ea typeface="+mn-ea"/>
        <a:cs typeface="+mn-cs"/>
      </a:defRPr>
    </a:lvl1pPr>
    <a:lvl2pPr marL="548786" algn="l" defTabSz="1097573" rtl="0" eaLnBrk="1" latinLnBrk="0" hangingPunct="1">
      <a:defRPr sz="2160" kern="1200">
        <a:solidFill>
          <a:schemeClr val="tx1"/>
        </a:solidFill>
        <a:latin typeface="+mn-lt"/>
        <a:ea typeface="+mn-ea"/>
        <a:cs typeface="+mn-cs"/>
      </a:defRPr>
    </a:lvl2pPr>
    <a:lvl3pPr marL="1097573" algn="l" defTabSz="1097573" rtl="0" eaLnBrk="1" latinLnBrk="0" hangingPunct="1">
      <a:defRPr sz="2160" kern="1200">
        <a:solidFill>
          <a:schemeClr val="tx1"/>
        </a:solidFill>
        <a:latin typeface="+mn-lt"/>
        <a:ea typeface="+mn-ea"/>
        <a:cs typeface="+mn-cs"/>
      </a:defRPr>
    </a:lvl3pPr>
    <a:lvl4pPr marL="1646358" algn="l" defTabSz="1097573" rtl="0" eaLnBrk="1" latinLnBrk="0" hangingPunct="1">
      <a:defRPr sz="2160" kern="1200">
        <a:solidFill>
          <a:schemeClr val="tx1"/>
        </a:solidFill>
        <a:latin typeface="+mn-lt"/>
        <a:ea typeface="+mn-ea"/>
        <a:cs typeface="+mn-cs"/>
      </a:defRPr>
    </a:lvl4pPr>
    <a:lvl5pPr marL="2195146" algn="l" defTabSz="1097573" rtl="0" eaLnBrk="1" latinLnBrk="0" hangingPunct="1">
      <a:defRPr sz="2160" kern="1200">
        <a:solidFill>
          <a:schemeClr val="tx1"/>
        </a:solidFill>
        <a:latin typeface="+mn-lt"/>
        <a:ea typeface="+mn-ea"/>
        <a:cs typeface="+mn-cs"/>
      </a:defRPr>
    </a:lvl5pPr>
    <a:lvl6pPr marL="2743931" algn="l" defTabSz="1097573" rtl="0" eaLnBrk="1" latinLnBrk="0" hangingPunct="1">
      <a:defRPr sz="2160" kern="1200">
        <a:solidFill>
          <a:schemeClr val="tx1"/>
        </a:solidFill>
        <a:latin typeface="+mn-lt"/>
        <a:ea typeface="+mn-ea"/>
        <a:cs typeface="+mn-cs"/>
      </a:defRPr>
    </a:lvl6pPr>
    <a:lvl7pPr marL="3292718" algn="l" defTabSz="1097573" rtl="0" eaLnBrk="1" latinLnBrk="0" hangingPunct="1">
      <a:defRPr sz="2160" kern="1200">
        <a:solidFill>
          <a:schemeClr val="tx1"/>
        </a:solidFill>
        <a:latin typeface="+mn-lt"/>
        <a:ea typeface="+mn-ea"/>
        <a:cs typeface="+mn-cs"/>
      </a:defRPr>
    </a:lvl7pPr>
    <a:lvl8pPr marL="3841504" algn="l" defTabSz="1097573" rtl="0" eaLnBrk="1" latinLnBrk="0" hangingPunct="1">
      <a:defRPr sz="2160" kern="1200">
        <a:solidFill>
          <a:schemeClr val="tx1"/>
        </a:solidFill>
        <a:latin typeface="+mn-lt"/>
        <a:ea typeface="+mn-ea"/>
        <a:cs typeface="+mn-cs"/>
      </a:defRPr>
    </a:lvl8pPr>
    <a:lvl9pPr marL="4390291" algn="l" defTabSz="1097573" rtl="0" eaLnBrk="1" latinLnBrk="0" hangingPunct="1">
      <a:defRPr sz="216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userDrawn="1">
          <p15:clr>
            <a:srgbClr val="A4A3A4"/>
          </p15:clr>
        </p15:guide>
        <p15:guide id="2" pos="460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achary Anderson" initials="ZA" lastIdx="26" clrIdx="0">
    <p:extLst>
      <p:ext uri="{19B8F6BF-5375-455C-9EA6-DF929625EA0E}">
        <p15:presenceInfo xmlns:p15="http://schemas.microsoft.com/office/powerpoint/2012/main" userId="S::zanderson@vsapartners.com::b6da4b55-2f36-4779-ba8b-606d779a32e3" providerId="AD"/>
      </p:ext>
    </p:extLst>
  </p:cmAuthor>
  <p:cmAuthor id="2" name="Liz Sadler" initials="LS" lastIdx="36" clrIdx="1">
    <p:extLst>
      <p:ext uri="{19B8F6BF-5375-455C-9EA6-DF929625EA0E}">
        <p15:presenceInfo xmlns:p15="http://schemas.microsoft.com/office/powerpoint/2012/main" userId="Liz Sadl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456F4"/>
    <a:srgbClr val="42BE65"/>
    <a:srgbClr val="D2A106"/>
    <a:srgbClr val="F1C21B"/>
    <a:srgbClr val="24A148"/>
    <a:srgbClr val="83B2FF"/>
    <a:srgbClr val="B28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13"/>
    <p:restoredTop sz="70850"/>
  </p:normalViewPr>
  <p:slideViewPr>
    <p:cSldViewPr snapToObjects="1">
      <p:cViewPr varScale="1">
        <p:scale>
          <a:sx n="69" d="100"/>
          <a:sy n="69" d="100"/>
        </p:scale>
        <p:origin x="2088" y="208"/>
      </p:cViewPr>
      <p:guideLst>
        <p:guide orient="horz" pos="2592"/>
        <p:guide pos="4608"/>
      </p:guideLst>
    </p:cSldViewPr>
  </p:slideViewPr>
  <p:outlineViewPr>
    <p:cViewPr>
      <p:scale>
        <a:sx n="33" d="100"/>
        <a:sy n="33" d="100"/>
      </p:scale>
      <p:origin x="0" y="-12448"/>
    </p:cViewPr>
  </p:outlineViewPr>
  <p:notesTextViewPr>
    <p:cViewPr>
      <p:scale>
        <a:sx n="125" d="100"/>
        <a:sy n="125" d="100"/>
      </p:scale>
      <p:origin x="0" y="0"/>
    </p:cViewPr>
  </p:notesTextViewPr>
  <p:sorterViewPr>
    <p:cViewPr>
      <p:scale>
        <a:sx n="65" d="100"/>
        <a:sy n="65" d="100"/>
      </p:scale>
      <p:origin x="0" y="0"/>
    </p:cViewPr>
  </p:sorterViewPr>
  <p:notesViewPr>
    <p:cSldViewPr snapToObjects="1">
      <p:cViewPr varScale="1">
        <p:scale>
          <a:sx n="124" d="100"/>
          <a:sy n="124" d="100"/>
        </p:scale>
        <p:origin x="331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3.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0961FD"/>
              </a:solidFill>
            </c:spPr>
            <c:extLst>
              <c:ext xmlns:c16="http://schemas.microsoft.com/office/drawing/2014/chart" uri="{C3380CC4-5D6E-409C-BE32-E72D297353CC}">
                <c16:uniqueId val="{00000001-2135-B84F-A3A0-B8928B7D5F53}"/>
              </c:ext>
            </c:extLst>
          </c:dPt>
          <c:dPt>
            <c:idx val="1"/>
            <c:bubble3D val="0"/>
            <c:spPr>
              <a:solidFill>
                <a:srgbClr val="C6C6C6"/>
              </a:solidFill>
            </c:spPr>
            <c:extLst>
              <c:ext xmlns:c16="http://schemas.microsoft.com/office/drawing/2014/chart" uri="{C3380CC4-5D6E-409C-BE32-E72D297353CC}">
                <c16:uniqueId val="{00000003-2135-B84F-A3A0-B8928B7D5F53}"/>
              </c:ext>
            </c:extLst>
          </c:dPt>
          <c:dPt>
            <c:idx val="2"/>
            <c:bubble3D val="0"/>
            <c:extLst>
              <c:ext xmlns:c16="http://schemas.microsoft.com/office/drawing/2014/chart" uri="{C3380CC4-5D6E-409C-BE32-E72D297353CC}">
                <c16:uniqueId val="{00000004-2135-B84F-A3A0-B8928B7D5F53}"/>
              </c:ext>
            </c:extLst>
          </c:dPt>
          <c:dPt>
            <c:idx val="3"/>
            <c:bubble3D val="0"/>
            <c:extLst>
              <c:ext xmlns:c16="http://schemas.microsoft.com/office/drawing/2014/chart" uri="{C3380CC4-5D6E-409C-BE32-E72D297353CC}">
                <c16:uniqueId val="{00000005-2135-B84F-A3A0-B8928B7D5F53}"/>
              </c:ext>
            </c:extLst>
          </c:dPt>
          <c:dPt>
            <c:idx val="4"/>
            <c:bubble3D val="0"/>
            <c:extLst>
              <c:ext xmlns:c16="http://schemas.microsoft.com/office/drawing/2014/chart" uri="{C3380CC4-5D6E-409C-BE32-E72D297353CC}">
                <c16:uniqueId val="{00000006-2135-B84F-A3A0-B8928B7D5F53}"/>
              </c:ext>
            </c:extLst>
          </c:dPt>
          <c:dPt>
            <c:idx val="5"/>
            <c:bubble3D val="0"/>
            <c:extLst>
              <c:ext xmlns:c16="http://schemas.microsoft.com/office/drawing/2014/chart" uri="{C3380CC4-5D6E-409C-BE32-E72D297353CC}">
                <c16:uniqueId val="{00000007-2135-B84F-A3A0-B8928B7D5F53}"/>
              </c:ext>
            </c:extLst>
          </c:dPt>
          <c:dPt>
            <c:idx val="6"/>
            <c:bubble3D val="0"/>
            <c:extLst>
              <c:ext xmlns:c16="http://schemas.microsoft.com/office/drawing/2014/chart" uri="{C3380CC4-5D6E-409C-BE32-E72D297353CC}">
                <c16:uniqueId val="{00000008-2135-B84F-A3A0-B8928B7D5F53}"/>
              </c:ext>
            </c:extLst>
          </c:dPt>
          <c:dPt>
            <c:idx val="7"/>
            <c:bubble3D val="0"/>
            <c:extLst>
              <c:ext xmlns:c16="http://schemas.microsoft.com/office/drawing/2014/chart" uri="{C3380CC4-5D6E-409C-BE32-E72D297353CC}">
                <c16:uniqueId val="{00000009-2135-B84F-A3A0-B8928B7D5F53}"/>
              </c:ext>
            </c:extLst>
          </c:dPt>
          <c:dPt>
            <c:idx val="8"/>
            <c:bubble3D val="0"/>
            <c:extLst>
              <c:ext xmlns:c16="http://schemas.microsoft.com/office/drawing/2014/chart" uri="{C3380CC4-5D6E-409C-BE32-E72D297353CC}">
                <c16:uniqueId val="{0000000A-2135-B84F-A3A0-B8928B7D5F53}"/>
              </c:ext>
            </c:extLst>
          </c:dPt>
          <c:cat>
            <c:numRef>
              <c:f>Sheet1!$A$2:$A$10</c:f>
              <c:numCache>
                <c:formatCode>General</c:formatCode>
                <c:ptCount val="9"/>
                <c:pt idx="0">
                  <c:v>1</c:v>
                </c:pt>
                <c:pt idx="1">
                  <c:v>2</c:v>
                </c:pt>
              </c:numCache>
            </c:numRef>
          </c:cat>
          <c:val>
            <c:numRef>
              <c:f>Sheet1!$B$2:$B$10</c:f>
              <c:numCache>
                <c:formatCode>General</c:formatCode>
                <c:ptCount val="9"/>
                <c:pt idx="0">
                  <c:v>23</c:v>
                </c:pt>
                <c:pt idx="1">
                  <c:v>77</c:v>
                </c:pt>
              </c:numCache>
            </c:numRef>
          </c:val>
          <c:extLst>
            <c:ext xmlns:c16="http://schemas.microsoft.com/office/drawing/2014/chart" uri="{C3380CC4-5D6E-409C-BE32-E72D297353CC}">
              <c16:uniqueId val="{0000000B-2135-B84F-A3A0-B8928B7D5F53}"/>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0961FD"/>
              </a:solidFill>
            </c:spPr>
            <c:extLst>
              <c:ext xmlns:c16="http://schemas.microsoft.com/office/drawing/2014/chart" uri="{C3380CC4-5D6E-409C-BE32-E72D297353CC}">
                <c16:uniqueId val="{00000001-3BA3-4047-9639-F2BC1BAE4158}"/>
              </c:ext>
            </c:extLst>
          </c:dPt>
          <c:dPt>
            <c:idx val="1"/>
            <c:bubble3D val="0"/>
            <c:spPr>
              <a:solidFill>
                <a:srgbClr val="C6C6C6"/>
              </a:solidFill>
            </c:spPr>
            <c:extLst>
              <c:ext xmlns:c16="http://schemas.microsoft.com/office/drawing/2014/chart" uri="{C3380CC4-5D6E-409C-BE32-E72D297353CC}">
                <c16:uniqueId val="{00000003-3BA3-4047-9639-F2BC1BAE4158}"/>
              </c:ext>
            </c:extLst>
          </c:dPt>
          <c:dPt>
            <c:idx val="2"/>
            <c:bubble3D val="0"/>
            <c:extLst>
              <c:ext xmlns:c16="http://schemas.microsoft.com/office/drawing/2014/chart" uri="{C3380CC4-5D6E-409C-BE32-E72D297353CC}">
                <c16:uniqueId val="{00000004-3BA3-4047-9639-F2BC1BAE4158}"/>
              </c:ext>
            </c:extLst>
          </c:dPt>
          <c:dPt>
            <c:idx val="3"/>
            <c:bubble3D val="0"/>
            <c:extLst>
              <c:ext xmlns:c16="http://schemas.microsoft.com/office/drawing/2014/chart" uri="{C3380CC4-5D6E-409C-BE32-E72D297353CC}">
                <c16:uniqueId val="{00000005-3BA3-4047-9639-F2BC1BAE4158}"/>
              </c:ext>
            </c:extLst>
          </c:dPt>
          <c:dPt>
            <c:idx val="4"/>
            <c:bubble3D val="0"/>
            <c:extLst>
              <c:ext xmlns:c16="http://schemas.microsoft.com/office/drawing/2014/chart" uri="{C3380CC4-5D6E-409C-BE32-E72D297353CC}">
                <c16:uniqueId val="{00000006-3BA3-4047-9639-F2BC1BAE4158}"/>
              </c:ext>
            </c:extLst>
          </c:dPt>
          <c:dPt>
            <c:idx val="5"/>
            <c:bubble3D val="0"/>
            <c:extLst>
              <c:ext xmlns:c16="http://schemas.microsoft.com/office/drawing/2014/chart" uri="{C3380CC4-5D6E-409C-BE32-E72D297353CC}">
                <c16:uniqueId val="{00000007-3BA3-4047-9639-F2BC1BAE4158}"/>
              </c:ext>
            </c:extLst>
          </c:dPt>
          <c:dPt>
            <c:idx val="6"/>
            <c:bubble3D val="0"/>
            <c:extLst>
              <c:ext xmlns:c16="http://schemas.microsoft.com/office/drawing/2014/chart" uri="{C3380CC4-5D6E-409C-BE32-E72D297353CC}">
                <c16:uniqueId val="{00000008-3BA3-4047-9639-F2BC1BAE4158}"/>
              </c:ext>
            </c:extLst>
          </c:dPt>
          <c:dPt>
            <c:idx val="7"/>
            <c:bubble3D val="0"/>
            <c:extLst>
              <c:ext xmlns:c16="http://schemas.microsoft.com/office/drawing/2014/chart" uri="{C3380CC4-5D6E-409C-BE32-E72D297353CC}">
                <c16:uniqueId val="{00000009-3BA3-4047-9639-F2BC1BAE4158}"/>
              </c:ext>
            </c:extLst>
          </c:dPt>
          <c:dPt>
            <c:idx val="8"/>
            <c:bubble3D val="0"/>
            <c:extLst>
              <c:ext xmlns:c16="http://schemas.microsoft.com/office/drawing/2014/chart" uri="{C3380CC4-5D6E-409C-BE32-E72D297353CC}">
                <c16:uniqueId val="{0000000A-3BA3-4047-9639-F2BC1BAE4158}"/>
              </c:ext>
            </c:extLst>
          </c:dPt>
          <c:cat>
            <c:numRef>
              <c:f>Sheet1!$A$2:$A$10</c:f>
              <c:numCache>
                <c:formatCode>General</c:formatCode>
                <c:ptCount val="9"/>
                <c:pt idx="0">
                  <c:v>1</c:v>
                </c:pt>
                <c:pt idx="1">
                  <c:v>2</c:v>
                </c:pt>
              </c:numCache>
            </c:numRef>
          </c:cat>
          <c:val>
            <c:numRef>
              <c:f>Sheet1!$B$2:$B$10</c:f>
              <c:numCache>
                <c:formatCode>General</c:formatCode>
                <c:ptCount val="9"/>
                <c:pt idx="0">
                  <c:v>94</c:v>
                </c:pt>
                <c:pt idx="1">
                  <c:v>6</c:v>
                </c:pt>
              </c:numCache>
            </c:numRef>
          </c:val>
          <c:extLst>
            <c:ext xmlns:c16="http://schemas.microsoft.com/office/drawing/2014/chart" uri="{C3380CC4-5D6E-409C-BE32-E72D297353CC}">
              <c16:uniqueId val="{0000000B-3BA3-4047-9639-F2BC1BAE4158}"/>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0961FD"/>
              </a:solidFill>
            </c:spPr>
            <c:extLst>
              <c:ext xmlns:c16="http://schemas.microsoft.com/office/drawing/2014/chart" uri="{C3380CC4-5D6E-409C-BE32-E72D297353CC}">
                <c16:uniqueId val="{00000001-4EDF-6E4F-B0DD-04863A4F4073}"/>
              </c:ext>
            </c:extLst>
          </c:dPt>
          <c:dPt>
            <c:idx val="1"/>
            <c:bubble3D val="0"/>
            <c:spPr>
              <a:solidFill>
                <a:srgbClr val="C6C6C6"/>
              </a:solidFill>
              <a:ln>
                <a:noFill/>
              </a:ln>
            </c:spPr>
            <c:extLst>
              <c:ext xmlns:c16="http://schemas.microsoft.com/office/drawing/2014/chart" uri="{C3380CC4-5D6E-409C-BE32-E72D297353CC}">
                <c16:uniqueId val="{00000003-4EDF-6E4F-B0DD-04863A4F4073}"/>
              </c:ext>
            </c:extLst>
          </c:dPt>
          <c:dPt>
            <c:idx val="2"/>
            <c:bubble3D val="0"/>
            <c:extLst>
              <c:ext xmlns:c16="http://schemas.microsoft.com/office/drawing/2014/chart" uri="{C3380CC4-5D6E-409C-BE32-E72D297353CC}">
                <c16:uniqueId val="{00000004-4EDF-6E4F-B0DD-04863A4F4073}"/>
              </c:ext>
            </c:extLst>
          </c:dPt>
          <c:dPt>
            <c:idx val="3"/>
            <c:bubble3D val="0"/>
            <c:extLst>
              <c:ext xmlns:c16="http://schemas.microsoft.com/office/drawing/2014/chart" uri="{C3380CC4-5D6E-409C-BE32-E72D297353CC}">
                <c16:uniqueId val="{00000005-4EDF-6E4F-B0DD-04863A4F4073}"/>
              </c:ext>
            </c:extLst>
          </c:dPt>
          <c:dPt>
            <c:idx val="4"/>
            <c:bubble3D val="0"/>
            <c:extLst>
              <c:ext xmlns:c16="http://schemas.microsoft.com/office/drawing/2014/chart" uri="{C3380CC4-5D6E-409C-BE32-E72D297353CC}">
                <c16:uniqueId val="{00000006-4EDF-6E4F-B0DD-04863A4F4073}"/>
              </c:ext>
            </c:extLst>
          </c:dPt>
          <c:dPt>
            <c:idx val="5"/>
            <c:bubble3D val="0"/>
            <c:extLst>
              <c:ext xmlns:c16="http://schemas.microsoft.com/office/drawing/2014/chart" uri="{C3380CC4-5D6E-409C-BE32-E72D297353CC}">
                <c16:uniqueId val="{00000007-4EDF-6E4F-B0DD-04863A4F4073}"/>
              </c:ext>
            </c:extLst>
          </c:dPt>
          <c:dPt>
            <c:idx val="6"/>
            <c:bubble3D val="0"/>
            <c:extLst>
              <c:ext xmlns:c16="http://schemas.microsoft.com/office/drawing/2014/chart" uri="{C3380CC4-5D6E-409C-BE32-E72D297353CC}">
                <c16:uniqueId val="{00000008-4EDF-6E4F-B0DD-04863A4F4073}"/>
              </c:ext>
            </c:extLst>
          </c:dPt>
          <c:dPt>
            <c:idx val="7"/>
            <c:bubble3D val="0"/>
            <c:extLst>
              <c:ext xmlns:c16="http://schemas.microsoft.com/office/drawing/2014/chart" uri="{C3380CC4-5D6E-409C-BE32-E72D297353CC}">
                <c16:uniqueId val="{00000009-4EDF-6E4F-B0DD-04863A4F4073}"/>
              </c:ext>
            </c:extLst>
          </c:dPt>
          <c:dPt>
            <c:idx val="8"/>
            <c:bubble3D val="0"/>
            <c:extLst>
              <c:ext xmlns:c16="http://schemas.microsoft.com/office/drawing/2014/chart" uri="{C3380CC4-5D6E-409C-BE32-E72D297353CC}">
                <c16:uniqueId val="{0000000A-4EDF-6E4F-B0DD-04863A4F4073}"/>
              </c:ext>
            </c:extLst>
          </c:dPt>
          <c:cat>
            <c:numRef>
              <c:f>Sheet1!$A$2:$A$10</c:f>
              <c:numCache>
                <c:formatCode>General</c:formatCode>
                <c:ptCount val="9"/>
                <c:pt idx="0">
                  <c:v>1</c:v>
                </c:pt>
                <c:pt idx="1">
                  <c:v>2</c:v>
                </c:pt>
              </c:numCache>
            </c:numRef>
          </c:cat>
          <c:val>
            <c:numRef>
              <c:f>Sheet1!$B$2:$B$10</c:f>
              <c:numCache>
                <c:formatCode>General</c:formatCode>
                <c:ptCount val="9"/>
                <c:pt idx="0">
                  <c:v>71</c:v>
                </c:pt>
                <c:pt idx="1">
                  <c:v>29</c:v>
                </c:pt>
              </c:numCache>
            </c:numRef>
          </c:val>
          <c:extLst>
            <c:ext xmlns:c16="http://schemas.microsoft.com/office/drawing/2014/chart" uri="{C3380CC4-5D6E-409C-BE32-E72D297353CC}">
              <c16:uniqueId val="{0000000B-4EDF-6E4F-B0DD-04863A4F4073}"/>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0961FD"/>
              </a:solidFill>
            </c:spPr>
            <c:extLst>
              <c:ext xmlns:c16="http://schemas.microsoft.com/office/drawing/2014/chart" uri="{C3380CC4-5D6E-409C-BE32-E72D297353CC}">
                <c16:uniqueId val="{00000001-DF6C-CD4A-B022-6BFBC48842B4}"/>
              </c:ext>
            </c:extLst>
          </c:dPt>
          <c:dPt>
            <c:idx val="1"/>
            <c:bubble3D val="0"/>
            <c:spPr>
              <a:solidFill>
                <a:srgbClr val="C6C6C6"/>
              </a:solidFill>
            </c:spPr>
            <c:extLst>
              <c:ext xmlns:c16="http://schemas.microsoft.com/office/drawing/2014/chart" uri="{C3380CC4-5D6E-409C-BE32-E72D297353CC}">
                <c16:uniqueId val="{00000003-DF6C-CD4A-B022-6BFBC48842B4}"/>
              </c:ext>
            </c:extLst>
          </c:dPt>
          <c:dPt>
            <c:idx val="2"/>
            <c:bubble3D val="0"/>
            <c:extLst>
              <c:ext xmlns:c16="http://schemas.microsoft.com/office/drawing/2014/chart" uri="{C3380CC4-5D6E-409C-BE32-E72D297353CC}">
                <c16:uniqueId val="{00000004-DF6C-CD4A-B022-6BFBC48842B4}"/>
              </c:ext>
            </c:extLst>
          </c:dPt>
          <c:dPt>
            <c:idx val="3"/>
            <c:bubble3D val="0"/>
            <c:extLst>
              <c:ext xmlns:c16="http://schemas.microsoft.com/office/drawing/2014/chart" uri="{C3380CC4-5D6E-409C-BE32-E72D297353CC}">
                <c16:uniqueId val="{00000005-DF6C-CD4A-B022-6BFBC48842B4}"/>
              </c:ext>
            </c:extLst>
          </c:dPt>
          <c:dPt>
            <c:idx val="4"/>
            <c:bubble3D val="0"/>
            <c:extLst>
              <c:ext xmlns:c16="http://schemas.microsoft.com/office/drawing/2014/chart" uri="{C3380CC4-5D6E-409C-BE32-E72D297353CC}">
                <c16:uniqueId val="{00000006-DF6C-CD4A-B022-6BFBC48842B4}"/>
              </c:ext>
            </c:extLst>
          </c:dPt>
          <c:dPt>
            <c:idx val="5"/>
            <c:bubble3D val="0"/>
            <c:extLst>
              <c:ext xmlns:c16="http://schemas.microsoft.com/office/drawing/2014/chart" uri="{C3380CC4-5D6E-409C-BE32-E72D297353CC}">
                <c16:uniqueId val="{00000007-DF6C-CD4A-B022-6BFBC48842B4}"/>
              </c:ext>
            </c:extLst>
          </c:dPt>
          <c:dPt>
            <c:idx val="6"/>
            <c:bubble3D val="0"/>
            <c:extLst>
              <c:ext xmlns:c16="http://schemas.microsoft.com/office/drawing/2014/chart" uri="{C3380CC4-5D6E-409C-BE32-E72D297353CC}">
                <c16:uniqueId val="{00000008-DF6C-CD4A-B022-6BFBC48842B4}"/>
              </c:ext>
            </c:extLst>
          </c:dPt>
          <c:dPt>
            <c:idx val="7"/>
            <c:bubble3D val="0"/>
            <c:extLst>
              <c:ext xmlns:c16="http://schemas.microsoft.com/office/drawing/2014/chart" uri="{C3380CC4-5D6E-409C-BE32-E72D297353CC}">
                <c16:uniqueId val="{00000009-DF6C-CD4A-B022-6BFBC48842B4}"/>
              </c:ext>
            </c:extLst>
          </c:dPt>
          <c:dPt>
            <c:idx val="8"/>
            <c:bubble3D val="0"/>
            <c:extLst>
              <c:ext xmlns:c16="http://schemas.microsoft.com/office/drawing/2014/chart" uri="{C3380CC4-5D6E-409C-BE32-E72D297353CC}">
                <c16:uniqueId val="{0000000A-DF6C-CD4A-B022-6BFBC48842B4}"/>
              </c:ext>
            </c:extLst>
          </c:dPt>
          <c:cat>
            <c:numRef>
              <c:f>Sheet1!$A$2:$A$10</c:f>
              <c:numCache>
                <c:formatCode>General</c:formatCode>
                <c:ptCount val="9"/>
                <c:pt idx="0">
                  <c:v>1</c:v>
                </c:pt>
                <c:pt idx="1">
                  <c:v>2</c:v>
                </c:pt>
              </c:numCache>
            </c:numRef>
          </c:cat>
          <c:val>
            <c:numRef>
              <c:f>Sheet1!$B$2:$B$10</c:f>
              <c:numCache>
                <c:formatCode>General</c:formatCode>
                <c:ptCount val="9"/>
                <c:pt idx="0">
                  <c:v>47</c:v>
                </c:pt>
                <c:pt idx="1">
                  <c:v>53</c:v>
                </c:pt>
              </c:numCache>
            </c:numRef>
          </c:val>
          <c:extLst>
            <c:ext xmlns:c16="http://schemas.microsoft.com/office/drawing/2014/chart" uri="{C3380CC4-5D6E-409C-BE32-E72D297353CC}">
              <c16:uniqueId val="{0000000B-DF6C-CD4A-B022-6BFBC48842B4}"/>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0961FD"/>
              </a:solidFill>
            </c:spPr>
            <c:extLst>
              <c:ext xmlns:c16="http://schemas.microsoft.com/office/drawing/2014/chart" uri="{C3380CC4-5D6E-409C-BE32-E72D297353CC}">
                <c16:uniqueId val="{00000001-F848-ED49-8F2D-FA8677345D51}"/>
              </c:ext>
            </c:extLst>
          </c:dPt>
          <c:dPt>
            <c:idx val="1"/>
            <c:bubble3D val="0"/>
            <c:spPr>
              <a:solidFill>
                <a:srgbClr val="C6C6C6"/>
              </a:solidFill>
            </c:spPr>
            <c:extLst>
              <c:ext xmlns:c16="http://schemas.microsoft.com/office/drawing/2014/chart" uri="{C3380CC4-5D6E-409C-BE32-E72D297353CC}">
                <c16:uniqueId val="{00000003-F848-ED49-8F2D-FA8677345D51}"/>
              </c:ext>
            </c:extLst>
          </c:dPt>
          <c:dPt>
            <c:idx val="2"/>
            <c:bubble3D val="0"/>
            <c:extLst>
              <c:ext xmlns:c16="http://schemas.microsoft.com/office/drawing/2014/chart" uri="{C3380CC4-5D6E-409C-BE32-E72D297353CC}">
                <c16:uniqueId val="{00000004-F848-ED49-8F2D-FA8677345D51}"/>
              </c:ext>
            </c:extLst>
          </c:dPt>
          <c:dPt>
            <c:idx val="3"/>
            <c:bubble3D val="0"/>
            <c:extLst>
              <c:ext xmlns:c16="http://schemas.microsoft.com/office/drawing/2014/chart" uri="{C3380CC4-5D6E-409C-BE32-E72D297353CC}">
                <c16:uniqueId val="{00000005-F848-ED49-8F2D-FA8677345D51}"/>
              </c:ext>
            </c:extLst>
          </c:dPt>
          <c:dPt>
            <c:idx val="4"/>
            <c:bubble3D val="0"/>
            <c:extLst>
              <c:ext xmlns:c16="http://schemas.microsoft.com/office/drawing/2014/chart" uri="{C3380CC4-5D6E-409C-BE32-E72D297353CC}">
                <c16:uniqueId val="{00000006-F848-ED49-8F2D-FA8677345D51}"/>
              </c:ext>
            </c:extLst>
          </c:dPt>
          <c:dPt>
            <c:idx val="5"/>
            <c:bubble3D val="0"/>
            <c:extLst>
              <c:ext xmlns:c16="http://schemas.microsoft.com/office/drawing/2014/chart" uri="{C3380CC4-5D6E-409C-BE32-E72D297353CC}">
                <c16:uniqueId val="{00000007-F848-ED49-8F2D-FA8677345D51}"/>
              </c:ext>
            </c:extLst>
          </c:dPt>
          <c:dPt>
            <c:idx val="6"/>
            <c:bubble3D val="0"/>
            <c:extLst>
              <c:ext xmlns:c16="http://schemas.microsoft.com/office/drawing/2014/chart" uri="{C3380CC4-5D6E-409C-BE32-E72D297353CC}">
                <c16:uniqueId val="{00000008-F848-ED49-8F2D-FA8677345D51}"/>
              </c:ext>
            </c:extLst>
          </c:dPt>
          <c:dPt>
            <c:idx val="7"/>
            <c:bubble3D val="0"/>
            <c:extLst>
              <c:ext xmlns:c16="http://schemas.microsoft.com/office/drawing/2014/chart" uri="{C3380CC4-5D6E-409C-BE32-E72D297353CC}">
                <c16:uniqueId val="{00000009-F848-ED49-8F2D-FA8677345D51}"/>
              </c:ext>
            </c:extLst>
          </c:dPt>
          <c:dPt>
            <c:idx val="8"/>
            <c:bubble3D val="0"/>
            <c:extLst>
              <c:ext xmlns:c16="http://schemas.microsoft.com/office/drawing/2014/chart" uri="{C3380CC4-5D6E-409C-BE32-E72D297353CC}">
                <c16:uniqueId val="{0000000A-F848-ED49-8F2D-FA8677345D51}"/>
              </c:ext>
            </c:extLst>
          </c:dPt>
          <c:cat>
            <c:numRef>
              <c:f>Sheet1!$A$2:$A$10</c:f>
              <c:numCache>
                <c:formatCode>General</c:formatCode>
                <c:ptCount val="9"/>
                <c:pt idx="0">
                  <c:v>1</c:v>
                </c:pt>
                <c:pt idx="1">
                  <c:v>2</c:v>
                </c:pt>
              </c:numCache>
            </c:numRef>
          </c:cat>
          <c:val>
            <c:numRef>
              <c:f>Sheet1!$B$2:$B$10</c:f>
              <c:numCache>
                <c:formatCode>General</c:formatCode>
                <c:ptCount val="9"/>
                <c:pt idx="0">
                  <c:v>43</c:v>
                </c:pt>
                <c:pt idx="1">
                  <c:v>57</c:v>
                </c:pt>
              </c:numCache>
            </c:numRef>
          </c:val>
          <c:extLst>
            <c:ext xmlns:c16="http://schemas.microsoft.com/office/drawing/2014/chart" uri="{C3380CC4-5D6E-409C-BE32-E72D297353CC}">
              <c16:uniqueId val="{0000000B-F848-ED49-8F2D-FA8677345D51}"/>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Light" panose="020B0503050203000203" pitchFamily="34" charset="0"/>
                <a:ea typeface="IBM Plex Sans Light" charset="0"/>
                <a:cs typeface="IBM Plex Sans Light" charset="0"/>
              </a:rPr>
              <a:pPr algn="l"/>
              <a:t>‹#›</a:t>
            </a:fld>
            <a:endParaRPr lang="en-US" sz="600" dirty="0">
              <a:solidFill>
                <a:schemeClr val="bg1"/>
              </a:solidFill>
              <a:latin typeface="IBM Plex Sans Light" panose="020B0503050203000203" pitchFamily="34" charset="0"/>
              <a:ea typeface="IBM Plex Sans Light" charset="0"/>
              <a:cs typeface="IBM Plex Sans Light"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dirty="0">
                <a:solidFill>
                  <a:schemeClr val="bg1"/>
                </a:solidFill>
                <a:latin typeface="IBM Plex Sans Light" panose="020B0503050203000203" pitchFamily="34" charset="0"/>
                <a:ea typeface="IBM Plex Sans Light" charset="0"/>
                <a:cs typeface="IBM Plex Sans Light" charset="0"/>
              </a:rPr>
              <a:t>Group Name / DOC ID / Month XX, 2022 / © 2022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2.png>
</file>

<file path=ppt/media/image3.pn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IBM Plex Sans Ligh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r>
              <a:rPr lang="en-US" dirty="0"/>
              <a:t>Group Name / DOC ID / Month XX, 2022 / © 2022 IBM Corporation</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463040" rtl="0" eaLnBrk="1" latinLnBrk="0" hangingPunct="1">
      <a:spcBef>
        <a:spcPts val="960"/>
      </a:spcBef>
      <a:defRPr sz="1600" b="0" i="0" kern="1200">
        <a:solidFill>
          <a:schemeClr val="bg1"/>
        </a:solidFill>
        <a:latin typeface="IBM Plex Sans Light" panose="020B0503050203000203" pitchFamily="34" charset="0"/>
        <a:ea typeface="+mn-ea"/>
        <a:cs typeface="+mn-cs"/>
      </a:defRPr>
    </a:lvl1pPr>
    <a:lvl2pPr marL="279400" indent="-271781" algn="l" defTabSz="1463040" rtl="0" eaLnBrk="1" latinLnBrk="0" hangingPunct="1">
      <a:spcBef>
        <a:spcPts val="960"/>
      </a:spcBef>
      <a:buFont typeface="IBM Plex Sans"/>
      <a:buChar char="–"/>
      <a:tabLst/>
      <a:defRPr sz="1600" b="0" i="0" kern="1200">
        <a:solidFill>
          <a:schemeClr val="bg1"/>
        </a:solidFill>
        <a:latin typeface="IBM Plex Sans Light" panose="020B0503050203000203" pitchFamily="34" charset="0"/>
        <a:ea typeface="+mn-ea"/>
        <a:cs typeface="+mn-cs"/>
      </a:defRPr>
    </a:lvl2pPr>
    <a:lvl3pPr marL="555955" indent="-277978" algn="l" defTabSz="1463040" rtl="0" eaLnBrk="1" latinLnBrk="0" hangingPunct="1">
      <a:spcBef>
        <a:spcPts val="960"/>
      </a:spcBef>
      <a:buFont typeface="IBM Plex Sans Light" panose="020B0604020202020204" pitchFamily="34" charset="0"/>
      <a:buChar char="•"/>
      <a:tabLst/>
      <a:defRPr sz="1600" b="0" i="0" kern="1200">
        <a:solidFill>
          <a:schemeClr val="bg1"/>
        </a:solidFill>
        <a:latin typeface="IBM Plex Sans Light" panose="020B0503050203000203" pitchFamily="34" charset="0"/>
        <a:ea typeface="+mn-ea"/>
        <a:cs typeface="+mn-cs"/>
      </a:defRPr>
    </a:lvl3pPr>
    <a:lvl4pPr marL="1009498" indent="-277978" algn="l" defTabSz="1463040" rtl="0" eaLnBrk="1" latinLnBrk="0" hangingPunct="1">
      <a:spcBef>
        <a:spcPts val="960"/>
      </a:spcBef>
      <a:buFont typeface="IBM Plex Sans Light"/>
      <a:buChar char="–"/>
      <a:tabLst/>
      <a:defRPr sz="1600" b="0" i="0" kern="1200">
        <a:solidFill>
          <a:schemeClr val="bg1"/>
        </a:solidFill>
        <a:latin typeface="IBM Plex Sans Light" panose="020B0503050203000203" pitchFamily="34" charset="0"/>
        <a:ea typeface="+mn-ea"/>
        <a:cs typeface="+mn-cs"/>
      </a:defRPr>
    </a:lvl4pPr>
    <a:lvl5pPr marL="279400" marR="0" indent="-271781" algn="l" defTabSz="1463040" rtl="0" eaLnBrk="1" fontAlgn="base" latinLnBrk="0" hangingPunct="1">
      <a:lnSpc>
        <a:spcPct val="100000"/>
      </a:lnSpc>
      <a:spcBef>
        <a:spcPts val="960"/>
      </a:spcBef>
      <a:spcAft>
        <a:spcPct val="0"/>
      </a:spcAft>
      <a:buClr>
        <a:srgbClr val="000000"/>
      </a:buClr>
      <a:buSzTx/>
      <a:buFont typeface="IBM Plex Sans Light" charset="-120"/>
      <a:buChar char="»"/>
      <a:tabLst/>
      <a:defRPr sz="1600" b="0" i="0" kern="1200">
        <a:solidFill>
          <a:schemeClr val="bg1"/>
        </a:solidFill>
        <a:latin typeface="IBM Plex Sans Light" panose="020B0503050203000203" pitchFamily="34" charset="0"/>
        <a:ea typeface="+mn-ea"/>
        <a:cs typeface="+mn-cs"/>
      </a:defRPr>
    </a:lvl5pPr>
    <a:lvl6pPr marL="3657600" algn="l" defTabSz="1463040" rtl="0" eaLnBrk="1" latinLnBrk="0" hangingPunct="1">
      <a:defRPr sz="1920" kern="1200">
        <a:solidFill>
          <a:schemeClr val="tx1"/>
        </a:solidFill>
        <a:latin typeface="+mn-lt"/>
        <a:ea typeface="+mn-ea"/>
        <a:cs typeface="+mn-cs"/>
      </a:defRPr>
    </a:lvl6pPr>
    <a:lvl7pPr marL="4389120" algn="l" defTabSz="1463040" rtl="0" eaLnBrk="1" latinLnBrk="0" hangingPunct="1">
      <a:defRPr sz="1920" kern="1200">
        <a:solidFill>
          <a:schemeClr val="tx1"/>
        </a:solidFill>
        <a:latin typeface="+mn-lt"/>
        <a:ea typeface="+mn-ea"/>
        <a:cs typeface="+mn-cs"/>
      </a:defRPr>
    </a:lvl7pPr>
    <a:lvl8pPr marL="5120640" algn="l" defTabSz="1463040" rtl="0" eaLnBrk="1" latinLnBrk="0" hangingPunct="1">
      <a:defRPr sz="1920" kern="1200">
        <a:solidFill>
          <a:schemeClr val="tx1"/>
        </a:solidFill>
        <a:latin typeface="+mn-lt"/>
        <a:ea typeface="+mn-ea"/>
        <a:cs typeface="+mn-cs"/>
      </a:defRPr>
    </a:lvl8pPr>
    <a:lvl9pPr marL="5852160" algn="l" defTabSz="1463040" rtl="0" eaLnBrk="1" latinLnBrk="0" hangingPunct="1">
      <a:defRPr sz="192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pPr>
              <a:spcBef>
                <a:spcPts val="600"/>
              </a:spcBef>
            </a:pPr>
            <a:endParaRPr lang="en-US" dirty="0"/>
          </a:p>
        </p:txBody>
      </p:sp>
      <p:sp>
        <p:nvSpPr>
          <p:cNvPr id="4" name="Slide Number Placeholder 3"/>
          <p:cNvSpPr>
            <a:spLocks noGrp="1"/>
          </p:cNvSpPr>
          <p:nvPr>
            <p:ph type="sldNum" sz="quarter" idx="5"/>
          </p:nvPr>
        </p:nvSpPr>
        <p:spPr/>
        <p:txBody>
          <a:bodyPr/>
          <a:lstStyle/>
          <a:p>
            <a:pPr marL="0" marR="0" lvl="0" indent="0" algn="r" defTabSz="1097280" rtl="0" eaLnBrk="1" fontAlgn="auto" latinLnBrk="0" hangingPunct="1">
              <a:lnSpc>
                <a:spcPct val="100000"/>
              </a:lnSpc>
              <a:spcBef>
                <a:spcPts val="0"/>
              </a:spcBef>
              <a:spcAft>
                <a:spcPts val="0"/>
              </a:spcAft>
              <a:buClrTx/>
              <a:buSzTx/>
              <a:buFontTx/>
              <a:buNone/>
              <a:tabLst/>
              <a:defRPr/>
            </a:pPr>
            <a:fld id="{698D0594-4E60-8F4B-8226-C705B94694A4}" type="slidenum">
              <a:rPr kumimoji="0" lang="en-US" sz="1200" b="0" i="0" u="none" strike="noStrike" kern="1200" cap="none" spc="0" normalizeH="0" baseline="0" noProof="0" smtClean="0">
                <a:ln>
                  <a:noFill/>
                </a:ln>
                <a:solidFill>
                  <a:prstClr val="black"/>
                </a:solidFill>
                <a:effectLst/>
                <a:uLnTx/>
                <a:uFillTx/>
                <a:latin typeface="Arial Regular" charset="0"/>
                <a:ea typeface="+mn-ea"/>
                <a:cs typeface="+mn-cs"/>
              </a:rPr>
              <a:pPr marL="0" marR="0" lvl="0" indent="0" algn="r" defTabSz="109728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Arial Regular" charset="0"/>
              <a:ea typeface="+mn-ea"/>
              <a:cs typeface="+mn-cs"/>
            </a:endParaRPr>
          </a:p>
        </p:txBody>
      </p:sp>
    </p:spTree>
    <p:extLst>
      <p:ext uri="{BB962C8B-B14F-4D97-AF65-F5344CB8AC3E}">
        <p14:creationId xmlns:p14="http://schemas.microsoft.com/office/powerpoint/2010/main" val="1524392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a:t>
            </a:r>
          </a:p>
          <a:p>
            <a:pPr marL="342900" indent="-342900">
              <a:buAutoNum type="arabicPeriod"/>
            </a:pPr>
            <a:r>
              <a:rPr lang="en-US" dirty="0"/>
              <a:t>2024 IBV Gen AI CMO pulse 2 (Overall n=100) Q10.1 (Options (3) and (4) combined.)</a:t>
            </a:r>
          </a:p>
          <a:p>
            <a:pPr marL="342900" marR="0" lvl="0" indent="-342900" algn="l" defTabSz="1463040" rtl="0" eaLnBrk="1" fontAlgn="auto" latinLnBrk="0" hangingPunct="1">
              <a:lnSpc>
                <a:spcPct val="100000"/>
              </a:lnSpc>
              <a:spcBef>
                <a:spcPts val="960"/>
              </a:spcBef>
              <a:spcAft>
                <a:spcPts val="0"/>
              </a:spcAft>
              <a:buClrTx/>
              <a:buSzTx/>
              <a:buFontTx/>
              <a:buAutoNum type="arabicPeriod"/>
              <a:tabLst/>
              <a:defRPr/>
            </a:pPr>
            <a:r>
              <a:rPr lang="en-US" dirty="0"/>
              <a:t>2024 IBV Gen AI CMO pulse 1 (Overall n=100) Q9.2 (Options (3) and (4) combined.)</a:t>
            </a:r>
          </a:p>
          <a:p>
            <a:pPr marL="342900" indent="-342900">
              <a:buAutoNum type="arabicPeriod"/>
            </a:pPr>
            <a:r>
              <a:rPr lang="en-US" dirty="0"/>
              <a:t>2023 IBV Content supply chain survey (Overall n=1,930) Q10.4 (Options (1) and (2) combined.)</a:t>
            </a:r>
          </a:p>
        </p:txBody>
      </p:sp>
      <p:sp>
        <p:nvSpPr>
          <p:cNvPr id="4" name="Slide Number Placeholder 3"/>
          <p:cNvSpPr>
            <a:spLocks noGrp="1"/>
          </p:cNvSpPr>
          <p:nvPr>
            <p:ph type="sldNum" sz="quarter" idx="5"/>
          </p:nvPr>
        </p:nvSpPr>
        <p:spPr/>
        <p:txBody>
          <a:bodyPr/>
          <a:lstStyle/>
          <a:p>
            <a:fld id="{6E2E38B8-B0B4-AD41-AC6E-B781F46A9FD3}" type="slidenum">
              <a:rPr lang="en-US" smtClean="0"/>
              <a:pPr/>
              <a:t>2</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460603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4</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480839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r>
              <a:rPr lang="en-US" sz="1800" dirty="0"/>
              <a:t>Source:</a:t>
            </a:r>
          </a:p>
          <a:p>
            <a:pPr marL="342900" indent="-342900">
              <a:buFont typeface="+mj-lt"/>
              <a:buAutoNum type="arabicPeriod"/>
            </a:pPr>
            <a:r>
              <a:rPr lang="en-US" sz="1800" dirty="0"/>
              <a:t>2023 IBV Content supply chain survey (Overall n=1,930) Q19.5 (Options (3) and (4) combined.)</a:t>
            </a:r>
          </a:p>
          <a:p>
            <a:pPr marL="342900" indent="-342900">
              <a:buFont typeface="+mj-lt"/>
              <a:buAutoNum type="arabicPeriod"/>
            </a:pPr>
            <a:r>
              <a:rPr lang="en-US" sz="1800" dirty="0"/>
              <a:t>2023 IBV Generative AI Impact on labor pulse survey (Overall n=219) </a:t>
            </a:r>
            <a:r>
              <a:rPr lang="en-IN" sz="1800" b="0" i="0" u="none" strike="noStrike" dirty="0">
                <a:solidFill>
                  <a:srgbClr val="000000"/>
                </a:solidFill>
                <a:effectLst/>
                <a:latin typeface="Arial" panose="020B0604020202020204" pitchFamily="34" charset="0"/>
              </a:rPr>
              <a:t>Q3.3 (Option (1) only.)</a:t>
            </a:r>
            <a:endParaRPr lang="en-IN" sz="1800" b="0" i="0" u="none" strike="noStrike" dirty="0">
              <a:solidFill>
                <a:srgbClr val="000000"/>
              </a:solidFill>
              <a:effectLst/>
              <a:latin typeface="Calibri" panose="020F0502020204030204" pitchFamily="34" charset="0"/>
            </a:endParaRPr>
          </a:p>
          <a:p>
            <a:pPr marL="342900" indent="-342900">
              <a:buFont typeface="+mj-lt"/>
              <a:buAutoNum type="arabicPeriod"/>
            </a:pPr>
            <a:r>
              <a:rPr lang="en-US" sz="1800" dirty="0"/>
              <a:t>2024 IBV Gen AI CMO pulse 2 (Overall n=100)</a:t>
            </a:r>
            <a:r>
              <a:rPr lang="en-IN" sz="1800" b="0" i="0" u="none" strike="noStrike" dirty="0">
                <a:solidFill>
                  <a:srgbClr val="000000"/>
                </a:solidFill>
                <a:effectLst/>
                <a:latin typeface="Calibri" panose="020F0502020204030204" pitchFamily="34" charset="0"/>
              </a:rPr>
              <a:t> Q2 (Option (3) only.)</a:t>
            </a:r>
          </a:p>
        </p:txBody>
      </p:sp>
      <p:sp>
        <p:nvSpPr>
          <p:cNvPr id="4" name="Slide Number Placeholder 3"/>
          <p:cNvSpPr>
            <a:spLocks noGrp="1"/>
          </p:cNvSpPr>
          <p:nvPr>
            <p:ph type="sldNum" sz="quarter" idx="10"/>
          </p:nvPr>
        </p:nvSpPr>
        <p:spPr/>
        <p:txBody>
          <a:bodyPr/>
          <a:lstStyle/>
          <a:p>
            <a:fld id="{698D0594-4E60-8F4B-8226-C705B94694A4}" type="slidenum">
              <a:rPr lang="en-US" smtClean="0"/>
              <a:pPr/>
              <a:t>5</a:t>
            </a:fld>
            <a:endParaRPr lang="en-US" dirty="0"/>
          </a:p>
        </p:txBody>
      </p:sp>
    </p:spTree>
    <p:extLst>
      <p:ext uri="{BB962C8B-B14F-4D97-AF65-F5344CB8AC3E}">
        <p14:creationId xmlns:p14="http://schemas.microsoft.com/office/powerpoint/2010/main" val="30219401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7</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7222315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t>Source:</a:t>
            </a:r>
          </a:p>
          <a:p>
            <a:pPr marL="342900" indent="-342900">
              <a:buAutoNum type="arabicPeriod"/>
            </a:pPr>
            <a:r>
              <a:rPr lang="en-US" sz="1600" dirty="0"/>
              <a:t>External data.</a:t>
            </a:r>
          </a:p>
          <a:p>
            <a:pPr marL="342900" indent="-342900">
              <a:buAutoNum type="arabicPeriod"/>
            </a:pPr>
            <a:r>
              <a:rPr lang="en-US" sz="1600" dirty="0"/>
              <a:t>2023 IBV Content supply chain survey (Overall n=1,93) Q19.2 (Option (4) only.)</a:t>
            </a:r>
          </a:p>
          <a:p>
            <a:pPr marL="342900" indent="-342900">
              <a:buAutoNum type="arabicPeriod"/>
            </a:pPr>
            <a:r>
              <a:rPr lang="en-US" sz="1600" dirty="0"/>
              <a:t>2024 IBV Gen AI CMO pulse 2 (Overall n=100) Q6.4 (Options (1) and (2) combined.)</a:t>
            </a:r>
          </a:p>
          <a:p>
            <a:pPr marL="342900" indent="-342900">
              <a:buAutoNum type="arabicPeriod"/>
            </a:pPr>
            <a:r>
              <a:rPr lang="en-US" sz="1600" dirty="0"/>
              <a:t>2024 IBV Gen AI CMO pulse 2 (Overall n=100) Q6.3 (Options (1) and (2) combined.)</a:t>
            </a:r>
          </a:p>
        </p:txBody>
      </p:sp>
      <p:sp>
        <p:nvSpPr>
          <p:cNvPr id="4" name="Slide Number Placeholder 3"/>
          <p:cNvSpPr>
            <a:spLocks noGrp="1"/>
          </p:cNvSpPr>
          <p:nvPr>
            <p:ph type="sldNum" sz="quarter" idx="5"/>
          </p:nvPr>
        </p:nvSpPr>
        <p:spPr/>
        <p:txBody>
          <a:bodyPr/>
          <a:lstStyle/>
          <a:p>
            <a:pPr marL="0" marR="0" lvl="0" indent="0" algn="r" defTabSz="1097280" rtl="0" eaLnBrk="1" fontAlgn="auto" latinLnBrk="0" hangingPunct="1">
              <a:lnSpc>
                <a:spcPct val="100000"/>
              </a:lnSpc>
              <a:spcBef>
                <a:spcPts val="0"/>
              </a:spcBef>
              <a:spcAft>
                <a:spcPts val="0"/>
              </a:spcAft>
              <a:buClrTx/>
              <a:buSzTx/>
              <a:buFontTx/>
              <a:buNone/>
              <a:tabLst/>
              <a:defRPr/>
            </a:pPr>
            <a:fld id="{698D0594-4E60-8F4B-8226-C705B94694A4}" type="slidenum">
              <a:rPr kumimoji="0" lang="en-US" sz="1200" b="0" i="0" u="none" strike="noStrike" kern="1200" cap="none" spc="0" normalizeH="0" baseline="0" noProof="0" smtClean="0">
                <a:ln>
                  <a:noFill/>
                </a:ln>
                <a:solidFill>
                  <a:prstClr val="black"/>
                </a:solidFill>
                <a:effectLst/>
                <a:uLnTx/>
                <a:uFillTx/>
                <a:latin typeface="Arial Regular" charset="0"/>
                <a:ea typeface="+mn-ea"/>
                <a:cs typeface="+mn-cs"/>
              </a:rPr>
              <a:pPr marL="0" marR="0" lvl="0" indent="0" algn="r" defTabSz="109728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Arial Regular" charset="0"/>
              <a:ea typeface="+mn-ea"/>
              <a:cs typeface="+mn-cs"/>
            </a:endParaRPr>
          </a:p>
        </p:txBody>
      </p:sp>
    </p:spTree>
    <p:extLst>
      <p:ext uri="{BB962C8B-B14F-4D97-AF65-F5344CB8AC3E}">
        <p14:creationId xmlns:p14="http://schemas.microsoft.com/office/powerpoint/2010/main" val="2919414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10</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4642968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Source:</a:t>
            </a:r>
          </a:p>
          <a:p>
            <a:pPr marL="342900" marR="0" lvl="0" indent="-342900" algn="l" defTabSz="1463040" rtl="0" eaLnBrk="1" fontAlgn="auto" latinLnBrk="0" hangingPunct="1">
              <a:lnSpc>
                <a:spcPct val="100000"/>
              </a:lnSpc>
              <a:spcBef>
                <a:spcPts val="960"/>
              </a:spcBef>
              <a:spcAft>
                <a:spcPts val="0"/>
              </a:spcAft>
              <a:buClrTx/>
              <a:buSzTx/>
              <a:buFont typeface="+mj-lt"/>
              <a:buAutoNum type="arabicPeriod"/>
              <a:tabLst/>
              <a:defRPr/>
            </a:pPr>
            <a:r>
              <a:rPr lang="en-US" sz="1400" dirty="0"/>
              <a:t>2024 IBV Gen AI CMO pulse 1 (Overall n=100) Q1A.7.</a:t>
            </a:r>
          </a:p>
          <a:p>
            <a:pPr marL="342900" marR="0" lvl="0" indent="-342900" algn="l" defTabSz="1463040" rtl="0" eaLnBrk="1" fontAlgn="auto" latinLnBrk="0" hangingPunct="1">
              <a:lnSpc>
                <a:spcPct val="100000"/>
              </a:lnSpc>
              <a:spcBef>
                <a:spcPts val="960"/>
              </a:spcBef>
              <a:spcAft>
                <a:spcPts val="0"/>
              </a:spcAft>
              <a:buClrTx/>
              <a:buSzTx/>
              <a:buFont typeface="+mj-lt"/>
              <a:buAutoNum type="arabicPeriod"/>
              <a:tabLst/>
              <a:defRPr/>
            </a:pPr>
            <a:r>
              <a:rPr lang="en-US" sz="1400" dirty="0"/>
              <a:t>2024 IBV Gen AI CMO pulse 2 (Overall n=100) Q6.5 (Options (1) and (2) combined.)</a:t>
            </a:r>
          </a:p>
          <a:p>
            <a:pPr marL="342900" marR="0" lvl="0" indent="-342900" algn="l" defTabSz="1463040" rtl="0" eaLnBrk="1" fontAlgn="auto" latinLnBrk="0" hangingPunct="1">
              <a:lnSpc>
                <a:spcPct val="100000"/>
              </a:lnSpc>
              <a:spcBef>
                <a:spcPts val="960"/>
              </a:spcBef>
              <a:spcAft>
                <a:spcPts val="0"/>
              </a:spcAft>
              <a:buClrTx/>
              <a:buSzTx/>
              <a:buFont typeface="+mj-lt"/>
              <a:buAutoNum type="arabicPeriod"/>
              <a:tabLst/>
              <a:defRPr/>
            </a:pPr>
            <a:r>
              <a:rPr lang="en-US" sz="1050" dirty="0"/>
              <a:t>2024 IBV Gen AI CMO pulse 2 (Overall n=100) </a:t>
            </a:r>
            <a:r>
              <a:rPr lang="en-US" sz="1400" b="0" i="0" u="none" strike="noStrike" dirty="0">
                <a:solidFill>
                  <a:srgbClr val="000000"/>
                </a:solidFill>
                <a:effectLst/>
                <a:latin typeface="Calibri" panose="020F0502020204030204" pitchFamily="34" charset="0"/>
              </a:rPr>
              <a:t>Q4.1 </a:t>
            </a:r>
            <a:r>
              <a:rPr lang="en-US" sz="1400" dirty="0"/>
              <a:t>(Options (1) and (2) combined.)</a:t>
            </a:r>
            <a:endParaRPr lang="en-US" sz="1400" b="0" i="0" u="none" strike="noStrike" dirty="0">
              <a:solidFill>
                <a:srgbClr val="000000"/>
              </a:solidFill>
              <a:effectLst/>
              <a:latin typeface="Calibri" panose="020F0502020204030204" pitchFamily="34" charset="0"/>
            </a:endParaRPr>
          </a:p>
          <a:p>
            <a:pPr marL="342900" marR="0" lvl="0" indent="-342900" algn="l" defTabSz="1463040" rtl="0" eaLnBrk="1" fontAlgn="auto" latinLnBrk="0" hangingPunct="1">
              <a:lnSpc>
                <a:spcPct val="100000"/>
              </a:lnSpc>
              <a:spcBef>
                <a:spcPts val="960"/>
              </a:spcBef>
              <a:spcAft>
                <a:spcPts val="0"/>
              </a:spcAft>
              <a:buClrTx/>
              <a:buSzTx/>
              <a:buFont typeface="+mj-lt"/>
              <a:buAutoNum type="arabicPeriod"/>
              <a:tabLst/>
              <a:defRPr/>
            </a:pPr>
            <a:r>
              <a:rPr lang="en-US" sz="1050" dirty="0"/>
              <a:t>2024 IBV Gen AI CMO pulse 1 (Overall n=100) </a:t>
            </a:r>
            <a:r>
              <a:rPr lang="en-US" sz="1400" b="0" i="0" u="none" strike="noStrike" dirty="0">
                <a:solidFill>
                  <a:srgbClr val="000000"/>
                </a:solidFill>
                <a:effectLst/>
                <a:latin typeface="Calibri" panose="020F0502020204030204" pitchFamily="34" charset="0"/>
              </a:rPr>
              <a:t>Q2 (Option/s ranked first in the series.)</a:t>
            </a:r>
          </a:p>
        </p:txBody>
      </p:sp>
      <p:sp>
        <p:nvSpPr>
          <p:cNvPr id="4" name="Slide Number Placeholder 3"/>
          <p:cNvSpPr>
            <a:spLocks noGrp="1"/>
          </p:cNvSpPr>
          <p:nvPr>
            <p:ph type="sldNum" sz="quarter" idx="5"/>
          </p:nvPr>
        </p:nvSpPr>
        <p:spPr/>
        <p:txBody>
          <a:bodyPr/>
          <a:lstStyle/>
          <a:p>
            <a:fld id="{698D0594-4E60-8F4B-8226-C705B94694A4}" type="slidenum">
              <a:rPr lang="en-US" smtClean="0"/>
              <a:pPr/>
              <a:t>11</a:t>
            </a:fld>
            <a:endParaRPr lang="en-US" dirty="0"/>
          </a:p>
        </p:txBody>
      </p:sp>
    </p:spTree>
    <p:extLst>
      <p:ext uri="{BB962C8B-B14F-4D97-AF65-F5344CB8AC3E}">
        <p14:creationId xmlns:p14="http://schemas.microsoft.com/office/powerpoint/2010/main" val="32194753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1] Divider ">
    <p:bg>
      <p:bgPr>
        <a:solidFill>
          <a:srgbClr val="E5F6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457200"/>
            <a:ext cx="10515601" cy="3657600"/>
          </a:xfrm>
        </p:spPr>
        <p:txBody>
          <a:bodyPr>
            <a:noAutofit/>
          </a:bodyPr>
          <a:lstStyle>
            <a:lvl1pPr>
              <a:defRPr sz="8800" b="0" i="0">
                <a:solidFill>
                  <a:schemeClr val="accent3"/>
                </a:solidFill>
                <a:latin typeface="IBM Plex Sans ExtLt" panose="020B0303050203000203" pitchFamily="34" charset="0"/>
              </a:defRPr>
            </a:lvl1pPr>
          </a:lstStyle>
          <a:p>
            <a:r>
              <a:rPr lang="en-US" dirty="0"/>
              <a:t>Click to edit Master title style</a:t>
            </a:r>
            <a:br>
              <a:rPr lang="en-US" dirty="0"/>
            </a:br>
            <a:endParaRPr lang="en-US" dirty="0"/>
          </a:p>
        </p:txBody>
      </p:sp>
      <p:sp>
        <p:nvSpPr>
          <p:cNvPr id="3" name="TextBox 2">
            <a:extLst>
              <a:ext uri="{FF2B5EF4-FFF2-40B4-BE49-F238E27FC236}">
                <a16:creationId xmlns:a16="http://schemas.microsoft.com/office/drawing/2014/main" id="{8B055B62-85F6-AA56-675E-2EF3D8689983}"/>
              </a:ext>
            </a:extLst>
          </p:cNvPr>
          <p:cNvSpPr txBox="1"/>
          <p:nvPr userDrawn="1"/>
        </p:nvSpPr>
        <p:spPr>
          <a:xfrm>
            <a:off x="382137" y="95534"/>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Tree>
    <p:extLst>
      <p:ext uri="{BB962C8B-B14F-4D97-AF65-F5344CB8AC3E}">
        <p14:creationId xmlns:p14="http://schemas.microsoft.com/office/powerpoint/2010/main" val="2936886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5] 4-column ">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857998" cy="1287475"/>
          </a:xfrm>
        </p:spPr>
        <p:txBody>
          <a:bodyPr/>
          <a:lstStyle>
            <a:lvl1pPr>
              <a:defRPr sz="30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32004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p:nvPr>
        </p:nvSpPr>
        <p:spPr>
          <a:xfrm>
            <a:off x="3886198" y="2057400"/>
            <a:ext cx="34290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7543798" y="2057400"/>
            <a:ext cx="34290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p:cNvSpPr>
            <a:spLocks noGrp="1"/>
          </p:cNvSpPr>
          <p:nvPr>
            <p:ph type="body" sz="quarter" idx="15"/>
          </p:nvPr>
        </p:nvSpPr>
        <p:spPr>
          <a:xfrm>
            <a:off x="11201400" y="2057400"/>
            <a:ext cx="29718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315201"/>
            <a:ext cx="3200396"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3" name="Text Placeholder 4">
            <a:extLst>
              <a:ext uri="{FF2B5EF4-FFF2-40B4-BE49-F238E27FC236}">
                <a16:creationId xmlns:a16="http://schemas.microsoft.com/office/drawing/2014/main" id="{0FAAB340-DA0C-3F65-9E06-41AECABC46CF}"/>
              </a:ext>
            </a:extLst>
          </p:cNvPr>
          <p:cNvSpPr>
            <a:spLocks noGrp="1"/>
          </p:cNvSpPr>
          <p:nvPr>
            <p:ph type="body" sz="quarter" idx="19" hasCustomPrompt="1"/>
          </p:nvPr>
        </p:nvSpPr>
        <p:spPr>
          <a:xfrm>
            <a:off x="11201400" y="2057400"/>
            <a:ext cx="29718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4" name="Text Placeholder 4">
            <a:extLst>
              <a:ext uri="{FF2B5EF4-FFF2-40B4-BE49-F238E27FC236}">
                <a16:creationId xmlns:a16="http://schemas.microsoft.com/office/drawing/2014/main" id="{106F4451-1770-CA22-C458-C2F5BA675AD6}"/>
              </a:ext>
            </a:extLst>
          </p:cNvPr>
          <p:cNvSpPr>
            <a:spLocks noGrp="1"/>
          </p:cNvSpPr>
          <p:nvPr>
            <p:ph type="body" sz="quarter" idx="20" hasCustomPrompt="1"/>
          </p:nvPr>
        </p:nvSpPr>
        <p:spPr>
          <a:xfrm>
            <a:off x="7543800" y="2057400"/>
            <a:ext cx="34290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5" name="Text Placeholder 4">
            <a:extLst>
              <a:ext uri="{FF2B5EF4-FFF2-40B4-BE49-F238E27FC236}">
                <a16:creationId xmlns:a16="http://schemas.microsoft.com/office/drawing/2014/main" id="{9DDFA44D-6CDA-6846-5298-766EA2CEF034}"/>
              </a:ext>
            </a:extLst>
          </p:cNvPr>
          <p:cNvSpPr>
            <a:spLocks noGrp="1"/>
          </p:cNvSpPr>
          <p:nvPr>
            <p:ph type="body" sz="quarter" idx="21" hasCustomPrompt="1"/>
          </p:nvPr>
        </p:nvSpPr>
        <p:spPr>
          <a:xfrm>
            <a:off x="3886199" y="2057400"/>
            <a:ext cx="34290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6" name="Text Placeholder 4">
            <a:extLst>
              <a:ext uri="{FF2B5EF4-FFF2-40B4-BE49-F238E27FC236}">
                <a16:creationId xmlns:a16="http://schemas.microsoft.com/office/drawing/2014/main" id="{7BF8B085-3833-5C98-9358-FB6A52C8185C}"/>
              </a:ext>
            </a:extLst>
          </p:cNvPr>
          <p:cNvSpPr>
            <a:spLocks noGrp="1"/>
          </p:cNvSpPr>
          <p:nvPr>
            <p:ph type="body" sz="quarter" idx="22" hasCustomPrompt="1"/>
          </p:nvPr>
        </p:nvSpPr>
        <p:spPr>
          <a:xfrm>
            <a:off x="457196" y="2057400"/>
            <a:ext cx="32004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4" name="Text Placeholder 7">
            <a:extLst>
              <a:ext uri="{FF2B5EF4-FFF2-40B4-BE49-F238E27FC236}">
                <a16:creationId xmlns:a16="http://schemas.microsoft.com/office/drawing/2014/main" id="{F8A06D59-B511-D848-EB3E-40734B43FDE5}"/>
              </a:ext>
            </a:extLst>
          </p:cNvPr>
          <p:cNvSpPr>
            <a:spLocks noGrp="1"/>
          </p:cNvSpPr>
          <p:nvPr>
            <p:ph type="body" sz="quarter" idx="23"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561444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6] 4-column ">
    <p:spTree>
      <p:nvGrpSpPr>
        <p:cNvPr id="1" name=""/>
        <p:cNvGrpSpPr/>
        <p:nvPr/>
      </p:nvGrpSpPr>
      <p:grpSpPr>
        <a:xfrm>
          <a:off x="0" y="0"/>
          <a:ext cx="0" cy="0"/>
          <a:chOff x="0" y="0"/>
          <a:chExt cx="0" cy="0"/>
        </a:xfrm>
      </p:grpSpPr>
      <p:sp>
        <p:nvSpPr>
          <p:cNvPr id="2" name="Title"/>
          <p:cNvSpPr>
            <a:spLocks noGrp="1"/>
          </p:cNvSpPr>
          <p:nvPr>
            <p:ph type="title"/>
          </p:nvPr>
        </p:nvSpPr>
        <p:spPr>
          <a:xfrm>
            <a:off x="0" y="0"/>
            <a:ext cx="14630400" cy="4111141"/>
          </a:xfrm>
          <a:noFill/>
        </p:spPr>
        <p:txBody>
          <a:bodyPr lIns="457200" tIns="457200" rIns="228600" bIns="228600"/>
          <a:lstStyle>
            <a:lvl1pPr>
              <a:defRPr sz="7200" b="0" i="0">
                <a:solidFill>
                  <a:schemeClr val="tx1"/>
                </a:solidFill>
                <a:latin typeface="IBM Plex Sans ExtLt" panose="020B0303050203000203" pitchFamily="34" charset="0"/>
              </a:defRPr>
            </a:lvl1pPr>
          </a:lstStyle>
          <a:p>
            <a:r>
              <a:rPr lang="en-US" dirty="0"/>
              <a:t>Click to edit Master title style</a:t>
            </a:r>
          </a:p>
        </p:txBody>
      </p:sp>
      <p:sp>
        <p:nvSpPr>
          <p:cNvPr id="13" name="Content Placeholder 1"/>
          <p:cNvSpPr>
            <a:spLocks noGrp="1"/>
          </p:cNvSpPr>
          <p:nvPr>
            <p:ph sz="quarter" idx="20"/>
          </p:nvPr>
        </p:nvSpPr>
        <p:spPr>
          <a:xfrm>
            <a:off x="0" y="4112262"/>
            <a:ext cx="3657600" cy="4117339"/>
          </a:xfrm>
          <a:noFill/>
        </p:spPr>
        <p:txBody>
          <a:bodyPr lIns="457200" tIns="0" rIns="228600" bIns="228600"/>
          <a:lstStyle>
            <a:lvl1pPr>
              <a:defRPr>
                <a:solidFill>
                  <a:schemeClr val="tx1"/>
                </a:solidFill>
              </a:defRPr>
            </a:lvl1pPr>
          </a:lstStyle>
          <a:p>
            <a:pPr lvl="0"/>
            <a:r>
              <a:rPr lang="en-US" dirty="0"/>
              <a:t>Click to edit Master text styles</a:t>
            </a:r>
          </a:p>
        </p:txBody>
      </p:sp>
      <p:sp>
        <p:nvSpPr>
          <p:cNvPr id="12" name="Content Placeholder 2"/>
          <p:cNvSpPr>
            <a:spLocks noGrp="1"/>
          </p:cNvSpPr>
          <p:nvPr>
            <p:ph sz="quarter" idx="19"/>
          </p:nvPr>
        </p:nvSpPr>
        <p:spPr>
          <a:xfrm>
            <a:off x="3657602" y="4112262"/>
            <a:ext cx="3657600" cy="4117339"/>
          </a:xfrm>
          <a:noFill/>
          <a:ln>
            <a:noFill/>
          </a:ln>
        </p:spPr>
        <p:txBody>
          <a:bodyPr lIns="228600" tIns="0" rIns="228600" bIns="228600"/>
          <a:lstStyle>
            <a:lvl1pPr>
              <a:defRPr>
                <a:solidFill>
                  <a:schemeClr val="tx1"/>
                </a:solidFill>
              </a:defRPr>
            </a:lvl1pPr>
          </a:lstStyle>
          <a:p>
            <a:pPr lvl="0"/>
            <a:r>
              <a:rPr lang="en-US"/>
              <a:t>Click to edit Master text styles</a:t>
            </a:r>
          </a:p>
        </p:txBody>
      </p:sp>
      <p:sp>
        <p:nvSpPr>
          <p:cNvPr id="9" name="Content Placeholder 3"/>
          <p:cNvSpPr>
            <a:spLocks noGrp="1"/>
          </p:cNvSpPr>
          <p:nvPr>
            <p:ph sz="quarter" idx="17"/>
          </p:nvPr>
        </p:nvSpPr>
        <p:spPr>
          <a:xfrm>
            <a:off x="7315200" y="4112259"/>
            <a:ext cx="3657600" cy="4117341"/>
          </a:xfrm>
          <a:noFill/>
          <a:ln>
            <a:noFill/>
          </a:ln>
        </p:spPr>
        <p:txBody>
          <a:bodyPr lIns="228600" tIns="0" rIns="228600" bIns="228600"/>
          <a:lstStyle>
            <a:lvl1pPr>
              <a:defRPr>
                <a:solidFill>
                  <a:schemeClr val="tx1"/>
                </a:solidFill>
              </a:defRPr>
            </a:lvl1pPr>
          </a:lstStyle>
          <a:p>
            <a:pPr lvl="0"/>
            <a:r>
              <a:rPr lang="en-US"/>
              <a:t>Click to edit Master text styles</a:t>
            </a:r>
          </a:p>
        </p:txBody>
      </p:sp>
      <p:sp>
        <p:nvSpPr>
          <p:cNvPr id="10" name="Content Placeholder 4"/>
          <p:cNvSpPr>
            <a:spLocks noGrp="1"/>
          </p:cNvSpPr>
          <p:nvPr>
            <p:ph sz="quarter" idx="18"/>
          </p:nvPr>
        </p:nvSpPr>
        <p:spPr>
          <a:xfrm>
            <a:off x="10972800" y="4112259"/>
            <a:ext cx="3657600" cy="4117341"/>
          </a:xfrm>
          <a:noFill/>
          <a:ln>
            <a:noFill/>
          </a:ln>
        </p:spPr>
        <p:txBody>
          <a:bodyPr lIns="228600" tIns="0" rIns="457200" bIns="228600"/>
          <a:lstStyle>
            <a:lvl1pPr>
              <a:defRPr>
                <a:solidFill>
                  <a:schemeClr val="tx1"/>
                </a:solidFill>
              </a:defRPr>
            </a:lvl1pPr>
          </a:lstStyle>
          <a:p>
            <a:pPr lvl="0"/>
            <a:r>
              <a:rPr lang="en-US"/>
              <a:t>Click to edit Master text styles</a:t>
            </a:r>
          </a:p>
        </p:txBody>
      </p:sp>
      <p:cxnSp>
        <p:nvCxnSpPr>
          <p:cNvPr id="15" name="Straight Connector 14">
            <a:extLst>
              <a:ext uri="{FF2B5EF4-FFF2-40B4-BE49-F238E27FC236}">
                <a16:creationId xmlns:a16="http://schemas.microsoft.com/office/drawing/2014/main" id="{38320A1C-9D4D-2642-8A60-4D7502759E0A}"/>
              </a:ext>
            </a:extLst>
          </p:cNvPr>
          <p:cNvCxnSpPr>
            <a:cxnSpLocks/>
          </p:cNvCxnSpPr>
          <p:nvPr userDrawn="1"/>
        </p:nvCxnSpPr>
        <p:spPr bwMode="auto">
          <a:xfrm flipV="1">
            <a:off x="3657600" y="4114800"/>
            <a:ext cx="0" cy="370332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551D6F0D-CE7A-AD49-AE36-D798DDFEB592}"/>
              </a:ext>
            </a:extLst>
          </p:cNvPr>
          <p:cNvCxnSpPr>
            <a:cxnSpLocks/>
          </p:cNvCxnSpPr>
          <p:nvPr userDrawn="1"/>
        </p:nvCxnSpPr>
        <p:spPr bwMode="auto">
          <a:xfrm flipV="1">
            <a:off x="7315200" y="4114800"/>
            <a:ext cx="0" cy="370332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CE4FA535-4023-394A-90AB-A2087397CBB3}"/>
              </a:ext>
            </a:extLst>
          </p:cNvPr>
          <p:cNvCxnSpPr>
            <a:cxnSpLocks/>
          </p:cNvCxnSpPr>
          <p:nvPr userDrawn="1"/>
        </p:nvCxnSpPr>
        <p:spPr bwMode="auto">
          <a:xfrm flipV="1">
            <a:off x="10972800" y="4111142"/>
            <a:ext cx="0" cy="3706978"/>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3">
            <a:extLst>
              <a:ext uri="{FF2B5EF4-FFF2-40B4-BE49-F238E27FC236}">
                <a16:creationId xmlns:a16="http://schemas.microsoft.com/office/drawing/2014/main" id="{A3F9652D-1ED3-764F-8248-7935C4D05E74}"/>
              </a:ext>
            </a:extLst>
          </p:cNvPr>
          <p:cNvSpPr>
            <a:spLocks noGrp="1"/>
          </p:cNvSpPr>
          <p:nvPr>
            <p:ph type="body" sz="quarter" idx="15"/>
          </p:nvPr>
        </p:nvSpPr>
        <p:spPr>
          <a:xfrm>
            <a:off x="457201" y="7315201"/>
            <a:ext cx="2971799"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30F58E0B-5609-316D-3129-010266CADBA6}"/>
              </a:ext>
            </a:extLst>
          </p:cNvPr>
          <p:cNvSpPr>
            <a:spLocks noGrp="1"/>
          </p:cNvSpPr>
          <p:nvPr>
            <p:ph type="body" sz="quarter" idx="21"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447766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7] 4-column ">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54A82D6-4DC9-6F47-3EB8-50E648F2D359}"/>
              </a:ext>
            </a:extLst>
          </p:cNvPr>
          <p:cNvSpPr/>
          <p:nvPr userDrawn="1"/>
        </p:nvSpPr>
        <p:spPr bwMode="auto">
          <a:xfrm>
            <a:off x="0" y="4114800"/>
            <a:ext cx="14630400" cy="4114800"/>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sp>
        <p:nvSpPr>
          <p:cNvPr id="16" name="Content Placeholder 2"/>
          <p:cNvSpPr>
            <a:spLocks noGrp="1"/>
          </p:cNvSpPr>
          <p:nvPr>
            <p:ph idx="13"/>
          </p:nvPr>
        </p:nvSpPr>
        <p:spPr>
          <a:xfrm>
            <a:off x="7315200"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idx="14"/>
          </p:nvPr>
        </p:nvSpPr>
        <p:spPr>
          <a:xfrm>
            <a:off x="10973773"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p:cNvSpPr>
            <a:spLocks noGrp="1"/>
          </p:cNvSpPr>
          <p:nvPr>
            <p:ph idx="1"/>
          </p:nvPr>
        </p:nvSpPr>
        <p:spPr>
          <a:xfrm>
            <a:off x="0" y="4114797"/>
            <a:ext cx="3657600" cy="4114800"/>
          </a:xfrm>
          <a:prstGeom prst="rect">
            <a:avLst/>
          </a:prstGeom>
          <a:noFill/>
        </p:spPr>
        <p:txBody>
          <a:bodyPr lIns="4572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p:cNvSpPr>
            <a:spLocks noGrp="1"/>
          </p:cNvSpPr>
          <p:nvPr>
            <p:ph idx="12"/>
          </p:nvPr>
        </p:nvSpPr>
        <p:spPr>
          <a:xfrm>
            <a:off x="3657600"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457200" y="438912"/>
            <a:ext cx="8686800" cy="1143000"/>
          </a:xfrm>
        </p:spPr>
        <p:txBody>
          <a:bodyPr>
            <a:noAutofit/>
          </a:bodyPr>
          <a:lstStyle>
            <a:lvl1pPr>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cxnSp>
        <p:nvCxnSpPr>
          <p:cNvPr id="24" name="Straight Connector 23"/>
          <p:cNvCxnSpPr/>
          <p:nvPr userDrawn="1"/>
        </p:nvCxnSpPr>
        <p:spPr>
          <a:xfrm>
            <a:off x="73152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09728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36576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21" name="Date Placeholder 2"/>
          <p:cNvSpPr txBox="1">
            <a:spLocks/>
          </p:cNvSpPr>
          <p:nvPr userDrawn="1"/>
        </p:nvSpPr>
        <p:spPr>
          <a:xfrm>
            <a:off x="2256150" y="7899657"/>
            <a:ext cx="1371600" cy="220571"/>
          </a:xfrm>
          <a:prstGeom prst="rect">
            <a:avLst/>
          </a:prstGeom>
        </p:spPr>
        <p:txBody>
          <a:bodyPr lIns="0" tIns="0" rIns="0" bIns="0" anchor="ctr"/>
          <a:lstStyle>
            <a:defPPr>
              <a:defRPr lang="en-US"/>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fontAlgn="auto">
              <a:spcBef>
                <a:spcPts val="0"/>
              </a:spcBef>
              <a:spcAft>
                <a:spcPts val="0"/>
              </a:spcAft>
              <a:tabLst/>
              <a:defRPr/>
            </a:pPr>
            <a:r>
              <a:rPr lang="en-US" sz="798" b="0" i="0" dirty="0">
                <a:solidFill>
                  <a:schemeClr val="bg2">
                    <a:alpha val="60000"/>
                  </a:schemeClr>
                </a:solidFill>
                <a:latin typeface="IBM Plex Sans" charset="0"/>
                <a:ea typeface="IBM Plex Sans" charset="0"/>
                <a:cs typeface="IBM Plex Sans" charset="0"/>
              </a:rPr>
              <a:t> </a:t>
            </a:r>
            <a:fld id="{7C9968D1-C8E5-4FE3-AED4-7D4518C301B3}" type="datetime3">
              <a:rPr lang="en-US" sz="798" b="0" i="0" smtClean="0">
                <a:solidFill>
                  <a:schemeClr val="bg2">
                    <a:alpha val="60000"/>
                  </a:schemeClr>
                </a:solidFill>
                <a:latin typeface="IBM Plex Sans" charset="0"/>
                <a:ea typeface="IBM Plex Sans" charset="0"/>
                <a:cs typeface="IBM Plex Sans" charset="0"/>
              </a:rPr>
              <a:pPr marL="0" indent="0" fontAlgn="auto">
                <a:spcBef>
                  <a:spcPts val="0"/>
                </a:spcBef>
                <a:spcAft>
                  <a:spcPts val="0"/>
                </a:spcAft>
                <a:tabLst/>
                <a:defRPr/>
              </a:pPr>
              <a:t>15 January 2025</a:t>
            </a:fld>
            <a:endParaRPr lang="en-US" sz="798" b="0" i="0" dirty="0">
              <a:solidFill>
                <a:schemeClr val="bg2">
                  <a:alpha val="60000"/>
                </a:schemeClr>
              </a:solidFill>
              <a:latin typeface="IBM Plex Sans" charset="0"/>
              <a:ea typeface="IBM Plex Sans" charset="0"/>
              <a:cs typeface="IBM Plex Sans" charset="0"/>
            </a:endParaRPr>
          </a:p>
        </p:txBody>
      </p:sp>
      <p:pic>
        <p:nvPicPr>
          <p:cNvPr id="13" name="Picture 12">
            <a:extLst>
              <a:ext uri="{FF2B5EF4-FFF2-40B4-BE49-F238E27FC236}">
                <a16:creationId xmlns:a16="http://schemas.microsoft.com/office/drawing/2014/main" id="{803969F6-865B-0B4F-8298-67A388D41C4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cxnSp>
        <p:nvCxnSpPr>
          <p:cNvPr id="6" name="Straight Connector 5">
            <a:extLst>
              <a:ext uri="{FF2B5EF4-FFF2-40B4-BE49-F238E27FC236}">
                <a16:creationId xmlns:a16="http://schemas.microsoft.com/office/drawing/2014/main" id="{4E5B9D5C-D12E-4156-D73A-70AD9E5EAAA0}"/>
              </a:ext>
            </a:extLst>
          </p:cNvPr>
          <p:cNvCxnSpPr>
            <a:cxnSpLocks/>
          </p:cNvCxnSpPr>
          <p:nvPr userDrawn="1"/>
        </p:nvCxnSpPr>
        <p:spPr bwMode="auto">
          <a:xfrm flipV="1">
            <a:off x="109728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03B57EE0-2027-64C5-37BE-11D5CA2AB609}"/>
              </a:ext>
            </a:extLst>
          </p:cNvPr>
          <p:cNvCxnSpPr>
            <a:cxnSpLocks/>
          </p:cNvCxnSpPr>
          <p:nvPr userDrawn="1"/>
        </p:nvCxnSpPr>
        <p:spPr bwMode="auto">
          <a:xfrm flipV="1">
            <a:off x="73152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34AA72CF-4F11-DB8A-48D9-916C9FF9BFB4}"/>
              </a:ext>
            </a:extLst>
          </p:cNvPr>
          <p:cNvCxnSpPr>
            <a:cxnSpLocks/>
          </p:cNvCxnSpPr>
          <p:nvPr userDrawn="1"/>
        </p:nvCxnSpPr>
        <p:spPr bwMode="auto">
          <a:xfrm flipV="1">
            <a:off x="36576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Footer Placeholder 3">
            <a:extLst>
              <a:ext uri="{FF2B5EF4-FFF2-40B4-BE49-F238E27FC236}">
                <a16:creationId xmlns:a16="http://schemas.microsoft.com/office/drawing/2014/main" id="{32109157-B1C1-37A4-025F-FFCC7F383B05}"/>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10" name="Footer Placeholder 3">
            <a:extLst>
              <a:ext uri="{FF2B5EF4-FFF2-40B4-BE49-F238E27FC236}">
                <a16:creationId xmlns:a16="http://schemas.microsoft.com/office/drawing/2014/main" id="{4356F305-2C49-348E-A612-6F480BB26CAC}"/>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11" name="TextBox 10">
            <a:extLst>
              <a:ext uri="{FF2B5EF4-FFF2-40B4-BE49-F238E27FC236}">
                <a16:creationId xmlns:a16="http://schemas.microsoft.com/office/drawing/2014/main" id="{BF425C24-473B-038D-035D-11F33758B5C2}"/>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9" name="Text Placeholder 13">
            <a:extLst>
              <a:ext uri="{FF2B5EF4-FFF2-40B4-BE49-F238E27FC236}">
                <a16:creationId xmlns:a16="http://schemas.microsoft.com/office/drawing/2014/main" id="{6798544B-6270-4946-957E-CC2C772008D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5" name="Text Placeholder 7">
            <a:extLst>
              <a:ext uri="{FF2B5EF4-FFF2-40B4-BE49-F238E27FC236}">
                <a16:creationId xmlns:a16="http://schemas.microsoft.com/office/drawing/2014/main" id="{F620D948-17C0-BAA2-E2CF-AD6656849CA1}"/>
              </a:ext>
            </a:extLst>
          </p:cNvPr>
          <p:cNvSpPr>
            <a:spLocks noGrp="1"/>
          </p:cNvSpPr>
          <p:nvPr>
            <p:ph type="body" sz="quarter" idx="17" hasCustomPrompt="1"/>
          </p:nvPr>
        </p:nvSpPr>
        <p:spPr>
          <a:xfrm>
            <a:off x="457199" y="182880"/>
            <a:ext cx="3200393" cy="246887"/>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6085150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5] Divider ">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0" hasCustomPrompt="1"/>
          </p:nvPr>
        </p:nvSpPr>
        <p:spPr>
          <a:xfrm>
            <a:off x="7772399" y="457199"/>
            <a:ext cx="6400800" cy="7204174"/>
          </a:xfrm>
        </p:spPr>
        <p:txBody>
          <a:bodyPr anchor="ctr"/>
          <a:lstStyle>
            <a:lvl1pPr algn="ctr">
              <a:defRPr sz="1200">
                <a:solidFill>
                  <a:schemeClr val="accent6"/>
                </a:solidFill>
                <a:latin typeface="IBM Plex Sans" charset="0"/>
                <a:ea typeface="IBM Plex Sans" charset="0"/>
                <a:cs typeface="IBM Plex Sans" charset="0"/>
              </a:defRPr>
            </a:lvl1pPr>
          </a:lstStyle>
          <a:p>
            <a:r>
              <a:rPr lang="en-US" dirty="0"/>
              <a:t>Click icon to add picture</a:t>
            </a:r>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p:nvPr>
        </p:nvSpPr>
        <p:spPr>
          <a:xfrm>
            <a:off x="457201" y="329184"/>
            <a:ext cx="6629399" cy="3019300"/>
          </a:xfrm>
        </p:spPr>
        <p:txBody>
          <a:bodyPr>
            <a:noAutofit/>
          </a:bodyPr>
          <a:lstStyle>
            <a:lvl1pPr>
              <a:defRPr sz="5400" b="0" i="0">
                <a:solidFill>
                  <a:schemeClr val="accent3"/>
                </a:solidFill>
                <a:latin typeface="IBM Plex Sans ExtLt" panose="020B0303050203000203" pitchFamily="34" charset="0"/>
              </a:defRPr>
            </a:lvl1pPr>
          </a:lstStyle>
          <a:p>
            <a:r>
              <a:rPr lang="en-GB"/>
              <a:t>Click to edit Master title style</a:t>
            </a:r>
            <a:endParaRPr lang="en-US" dirty="0"/>
          </a:p>
        </p:txBody>
      </p:sp>
      <p:sp>
        <p:nvSpPr>
          <p:cNvPr id="6" name="Content Placeholder 2">
            <a:extLst>
              <a:ext uri="{FF2B5EF4-FFF2-40B4-BE49-F238E27FC236}">
                <a16:creationId xmlns:a16="http://schemas.microsoft.com/office/drawing/2014/main" id="{647D0886-36E3-4849-BE56-B5CD912ABB09}"/>
              </a:ext>
            </a:extLst>
          </p:cNvPr>
          <p:cNvSpPr>
            <a:spLocks noGrp="1"/>
          </p:cNvSpPr>
          <p:nvPr>
            <p:ph idx="1"/>
          </p:nvPr>
        </p:nvSpPr>
        <p:spPr>
          <a:xfrm>
            <a:off x="457200" y="4114799"/>
            <a:ext cx="6629398" cy="3546573"/>
          </a:xfrm>
          <a:prstGeom prst="rect">
            <a:avLst/>
          </a:prstGeom>
        </p:spPr>
        <p:txBody>
          <a:bodyPr tIns="0">
            <a:noAutofit/>
          </a:bodyPr>
          <a:lstStyle>
            <a:lvl1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r 13">
            <a:extLst>
              <a:ext uri="{FF2B5EF4-FFF2-40B4-BE49-F238E27FC236}">
                <a16:creationId xmlns:a16="http://schemas.microsoft.com/office/drawing/2014/main" id="{BDB2C1B9-C605-DD43-9FD0-52F1A1A98F9C}"/>
              </a:ext>
            </a:extLst>
          </p:cNvPr>
          <p:cNvSpPr>
            <a:spLocks noGrp="1"/>
          </p:cNvSpPr>
          <p:nvPr>
            <p:ph type="body" sz="quarter" idx="15"/>
          </p:nvPr>
        </p:nvSpPr>
        <p:spPr>
          <a:xfrm>
            <a:off x="457200" y="7467599"/>
            <a:ext cx="6629398" cy="332233"/>
          </a:xfrm>
        </p:spPr>
        <p:txBody>
          <a:bodyPr anchor="b"/>
          <a:lstStyle>
            <a:lvl1pPr>
              <a:spcBef>
                <a:spcPts val="0"/>
              </a:spcBef>
              <a:defRPr sz="800">
                <a:solidFill>
                  <a:schemeClr val="tx1">
                    <a:alpha val="60000"/>
                  </a:schemeClr>
                </a:solidFill>
              </a:defRPr>
            </a:lvl1pPr>
          </a:lstStyle>
          <a:p>
            <a:pPr lvl="0"/>
            <a:r>
              <a:rPr lang="en-GB"/>
              <a:t>Click to edit Master text styles</a:t>
            </a:r>
          </a:p>
        </p:txBody>
      </p:sp>
      <p:sp>
        <p:nvSpPr>
          <p:cNvPr id="10" name="Text Placeholder 7">
            <a:extLst>
              <a:ext uri="{FF2B5EF4-FFF2-40B4-BE49-F238E27FC236}">
                <a16:creationId xmlns:a16="http://schemas.microsoft.com/office/drawing/2014/main" id="{7A3129D5-04B5-78CE-5363-454B1A46BAA4}"/>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8244866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7-2] hd, variable; 2 txt">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C008C15D-C6EE-D94C-AED9-A77F48974D34}"/>
              </a:ext>
            </a:extLst>
          </p:cNvPr>
          <p:cNvSpPr>
            <a:spLocks noGrp="1"/>
          </p:cNvSpPr>
          <p:nvPr>
            <p:ph type="title"/>
          </p:nvPr>
        </p:nvSpPr>
        <p:spPr>
          <a:xfrm>
            <a:off x="457200" y="457200"/>
            <a:ext cx="6627571" cy="1287475"/>
          </a:xfrm>
        </p:spPr>
        <p:txBody>
          <a:bodyPr/>
          <a:lstStyle>
            <a:lvl1pPr>
              <a:defRPr sz="3200">
                <a:solidFill>
                  <a:schemeClr val="tx1"/>
                </a:solidFill>
              </a:defRPr>
            </a:lvl1pPr>
          </a:lstStyle>
          <a:p>
            <a:r>
              <a:rPr lang="en-US"/>
              <a:t>Click to edit Master title style</a:t>
            </a:r>
            <a:endParaRPr lang="en-US" dirty="0"/>
          </a:p>
        </p:txBody>
      </p:sp>
      <p:sp>
        <p:nvSpPr>
          <p:cNvPr id="13" name="Content Placeholder">
            <a:extLst>
              <a:ext uri="{FF2B5EF4-FFF2-40B4-BE49-F238E27FC236}">
                <a16:creationId xmlns:a16="http://schemas.microsoft.com/office/drawing/2014/main" id="{229935DA-EE12-504A-A42D-8C8FC12B7616}"/>
              </a:ext>
            </a:extLst>
          </p:cNvPr>
          <p:cNvSpPr>
            <a:spLocks noGrp="1"/>
          </p:cNvSpPr>
          <p:nvPr>
            <p:ph sz="quarter" idx="13"/>
          </p:nvPr>
        </p:nvSpPr>
        <p:spPr>
          <a:xfrm>
            <a:off x="457199" y="2057399"/>
            <a:ext cx="6629400" cy="5486400"/>
          </a:xfrm>
        </p:spPr>
        <p:txBody>
          <a:bodyPr/>
          <a:lstStyle>
            <a:lvl1pPr>
              <a:defRPr sz="2400">
                <a:solidFill>
                  <a:schemeClr val="tx1"/>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3C1A1368-427E-E729-C688-CEA619FABAF5}"/>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6" name="Text Placeholder 13">
            <a:extLst>
              <a:ext uri="{FF2B5EF4-FFF2-40B4-BE49-F238E27FC236}">
                <a16:creationId xmlns:a16="http://schemas.microsoft.com/office/drawing/2014/main" id="{015801FC-5658-C5C5-786B-4628C96C49EB}"/>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Tree>
    <p:extLst>
      <p:ext uri="{BB962C8B-B14F-4D97-AF65-F5344CB8AC3E}">
        <p14:creationId xmlns:p14="http://schemas.microsoft.com/office/powerpoint/2010/main" val="104400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1] 3 col">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7A91E8-27A9-964C-8402-CAA5D6AE9A76}"/>
              </a:ext>
            </a:extLst>
          </p:cNvPr>
          <p:cNvSpPr/>
          <p:nvPr userDrawn="1"/>
        </p:nvSpPr>
        <p:spPr>
          <a:xfrm>
            <a:off x="-2" y="0"/>
            <a:ext cx="3654203"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77A7C1D1-E1CB-1742-A3BF-94023278D39A}"/>
              </a:ext>
            </a:extLst>
          </p:cNvPr>
          <p:cNvSpPr>
            <a:spLocks noGrp="1"/>
          </p:cNvSpPr>
          <p:nvPr>
            <p:ph type="title"/>
          </p:nvPr>
        </p:nvSpPr>
        <p:spPr>
          <a:xfrm>
            <a:off x="457201" y="685800"/>
            <a:ext cx="2971800" cy="3154994"/>
          </a:xfrm>
        </p:spPr>
        <p:txBody>
          <a:bodyPr lIns="0" tIns="0" rIns="0" bIns="0" anchor="t" anchorCtr="0"/>
          <a:lstStyle>
            <a:lvl1pPr>
              <a:defRPr sz="3200">
                <a:solidFill>
                  <a:srgbClr val="001141"/>
                </a:solidFill>
              </a:defRPr>
            </a:lvl1pPr>
          </a:lstStyle>
          <a:p>
            <a:r>
              <a:rPr lang="en-US" dirty="0"/>
              <a:t>Click to edit Master title style</a:t>
            </a:r>
          </a:p>
        </p:txBody>
      </p:sp>
      <p:sp>
        <p:nvSpPr>
          <p:cNvPr id="9" name="Text Placeholder 3">
            <a:extLst>
              <a:ext uri="{FF2B5EF4-FFF2-40B4-BE49-F238E27FC236}">
                <a16:creationId xmlns:a16="http://schemas.microsoft.com/office/drawing/2014/main" id="{D4D69191-E751-6A44-8799-858D837B74D0}"/>
              </a:ext>
            </a:extLst>
          </p:cNvPr>
          <p:cNvSpPr>
            <a:spLocks noGrp="1"/>
          </p:cNvSpPr>
          <p:nvPr>
            <p:ph type="body" sz="half" idx="2"/>
          </p:nvPr>
        </p:nvSpPr>
        <p:spPr>
          <a:xfrm>
            <a:off x="457201" y="4114799"/>
            <a:ext cx="2971800" cy="2926397"/>
          </a:xfrm>
        </p:spPr>
        <p:txBody>
          <a:bodyPr lIns="0" tIns="0" rIns="0" bIns="0"/>
          <a:lstStyle>
            <a:lvl1pPr marL="0" indent="0">
              <a:buNone/>
              <a:defRPr sz="16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cxnSp>
        <p:nvCxnSpPr>
          <p:cNvPr id="15" name="Straight Connector 14">
            <a:extLst>
              <a:ext uri="{FF2B5EF4-FFF2-40B4-BE49-F238E27FC236}">
                <a16:creationId xmlns:a16="http://schemas.microsoft.com/office/drawing/2014/main" id="{8697BCA7-C177-124C-A104-55300A7FA178}"/>
              </a:ext>
            </a:extLst>
          </p:cNvPr>
          <p:cNvCxnSpPr/>
          <p:nvPr userDrawn="1"/>
        </p:nvCxnSpPr>
        <p:spPr>
          <a:xfrm flipV="1">
            <a:off x="10972800"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2BB577B-B07D-D447-A615-CA819C93FEE4}"/>
              </a:ext>
            </a:extLst>
          </p:cNvPr>
          <p:cNvCxnSpPr/>
          <p:nvPr userDrawn="1"/>
        </p:nvCxnSpPr>
        <p:spPr>
          <a:xfrm flipV="1">
            <a:off x="7313146"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sp>
        <p:nvSpPr>
          <p:cNvPr id="22" name="Footer Placeholder 3">
            <a:extLst>
              <a:ext uri="{FF2B5EF4-FFF2-40B4-BE49-F238E27FC236}">
                <a16:creationId xmlns:a16="http://schemas.microsoft.com/office/drawing/2014/main" id="{6764DBC5-489D-7E4E-944D-52ABEDA307DC}"/>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26" name="Content Placeholder 2">
            <a:extLst>
              <a:ext uri="{FF2B5EF4-FFF2-40B4-BE49-F238E27FC236}">
                <a16:creationId xmlns:a16="http://schemas.microsoft.com/office/drawing/2014/main" id="{0B3512A8-17BF-9949-A2C4-C98E61A5AD47}"/>
              </a:ext>
            </a:extLst>
          </p:cNvPr>
          <p:cNvSpPr>
            <a:spLocks noGrp="1"/>
          </p:cNvSpPr>
          <p:nvPr>
            <p:ph idx="15"/>
          </p:nvPr>
        </p:nvSpPr>
        <p:spPr>
          <a:xfrm>
            <a:off x="75438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7" name="Content Placeholder 2">
            <a:extLst>
              <a:ext uri="{FF2B5EF4-FFF2-40B4-BE49-F238E27FC236}">
                <a16:creationId xmlns:a16="http://schemas.microsoft.com/office/drawing/2014/main" id="{54059447-EDE4-1A4B-868A-000E1469CEE2}"/>
              </a:ext>
            </a:extLst>
          </p:cNvPr>
          <p:cNvSpPr>
            <a:spLocks noGrp="1"/>
          </p:cNvSpPr>
          <p:nvPr>
            <p:ph idx="16"/>
          </p:nvPr>
        </p:nvSpPr>
        <p:spPr>
          <a:xfrm>
            <a:off x="3886200" y="2057401"/>
            <a:ext cx="320040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Content Placeholder 2">
            <a:extLst>
              <a:ext uri="{FF2B5EF4-FFF2-40B4-BE49-F238E27FC236}">
                <a16:creationId xmlns:a16="http://schemas.microsoft.com/office/drawing/2014/main" id="{F5BF4055-FFDF-9348-A2BB-C92C1D1F1C84}"/>
              </a:ext>
            </a:extLst>
          </p:cNvPr>
          <p:cNvSpPr>
            <a:spLocks noGrp="1"/>
          </p:cNvSpPr>
          <p:nvPr>
            <p:ph idx="17"/>
          </p:nvPr>
        </p:nvSpPr>
        <p:spPr>
          <a:xfrm>
            <a:off x="11201400" y="2057401"/>
            <a:ext cx="301752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Text Placeholder 13">
            <a:extLst>
              <a:ext uri="{FF2B5EF4-FFF2-40B4-BE49-F238E27FC236}">
                <a16:creationId xmlns:a16="http://schemas.microsoft.com/office/drawing/2014/main" id="{A39FE51C-EC10-E84B-86FF-C2D36AF6AA67}"/>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7" name="TextBox 16">
            <a:extLst>
              <a:ext uri="{FF2B5EF4-FFF2-40B4-BE49-F238E27FC236}">
                <a16:creationId xmlns:a16="http://schemas.microsoft.com/office/drawing/2014/main" id="{B55232CE-1271-6A46-BD1B-04B7E7F30491}"/>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3" name="Text Placeholder 7">
            <a:extLst>
              <a:ext uri="{FF2B5EF4-FFF2-40B4-BE49-F238E27FC236}">
                <a16:creationId xmlns:a16="http://schemas.microsoft.com/office/drawing/2014/main" id="{2457793A-26AD-4E03-28D3-B1C6A5DB6900}"/>
              </a:ext>
            </a:extLst>
          </p:cNvPr>
          <p:cNvSpPr>
            <a:spLocks noGrp="1"/>
          </p:cNvSpPr>
          <p:nvPr>
            <p:ph type="body" sz="quarter" idx="19"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414227362"/>
      </p:ext>
    </p:extLst>
  </p:cSld>
  <p:clrMapOvr>
    <a:masterClrMapping/>
  </p:clrMapOvr>
  <p:extLst>
    <p:ext uri="{DCECCB84-F9BA-43D5-87BE-67443E8EF086}">
      <p15:sldGuideLst xmlns:p15="http://schemas.microsoft.com/office/powerpoint/2012/main">
        <p15:guide id="1" orient="horz" pos="2592">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1] 3 col">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7A91E8-27A9-964C-8402-CAA5D6AE9A76}"/>
              </a:ext>
            </a:extLst>
          </p:cNvPr>
          <p:cNvSpPr/>
          <p:nvPr userDrawn="1"/>
        </p:nvSpPr>
        <p:spPr>
          <a:xfrm>
            <a:off x="-2" y="0"/>
            <a:ext cx="3654203"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77A7C1D1-E1CB-1742-A3BF-94023278D39A}"/>
              </a:ext>
            </a:extLst>
          </p:cNvPr>
          <p:cNvSpPr>
            <a:spLocks noGrp="1"/>
          </p:cNvSpPr>
          <p:nvPr>
            <p:ph type="title"/>
          </p:nvPr>
        </p:nvSpPr>
        <p:spPr>
          <a:xfrm>
            <a:off x="457201" y="685800"/>
            <a:ext cx="2971800" cy="3154994"/>
          </a:xfrm>
        </p:spPr>
        <p:txBody>
          <a:bodyPr lIns="0" tIns="0" rIns="0" bIns="0" anchor="t" anchorCtr="0"/>
          <a:lstStyle>
            <a:lvl1pPr>
              <a:defRPr sz="3200">
                <a:solidFill>
                  <a:srgbClr val="001141"/>
                </a:solidFill>
              </a:defRPr>
            </a:lvl1pPr>
          </a:lstStyle>
          <a:p>
            <a:r>
              <a:rPr lang="en-US" dirty="0"/>
              <a:t>Click to edit Master title style</a:t>
            </a:r>
          </a:p>
        </p:txBody>
      </p:sp>
      <p:sp>
        <p:nvSpPr>
          <p:cNvPr id="9" name="Text Placeholder 3">
            <a:extLst>
              <a:ext uri="{FF2B5EF4-FFF2-40B4-BE49-F238E27FC236}">
                <a16:creationId xmlns:a16="http://schemas.microsoft.com/office/drawing/2014/main" id="{D4D69191-E751-6A44-8799-858D837B74D0}"/>
              </a:ext>
            </a:extLst>
          </p:cNvPr>
          <p:cNvSpPr>
            <a:spLocks noGrp="1"/>
          </p:cNvSpPr>
          <p:nvPr>
            <p:ph type="body" sz="half" idx="2"/>
          </p:nvPr>
        </p:nvSpPr>
        <p:spPr>
          <a:xfrm>
            <a:off x="457201" y="4114799"/>
            <a:ext cx="2971800" cy="2926397"/>
          </a:xfrm>
        </p:spPr>
        <p:txBody>
          <a:bodyPr lIns="0" tIns="0" rIns="0" bIns="0"/>
          <a:lstStyle>
            <a:lvl1pPr marL="0" indent="0">
              <a:buNone/>
              <a:defRPr sz="16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cxnSp>
        <p:nvCxnSpPr>
          <p:cNvPr id="15" name="Straight Connector 14">
            <a:extLst>
              <a:ext uri="{FF2B5EF4-FFF2-40B4-BE49-F238E27FC236}">
                <a16:creationId xmlns:a16="http://schemas.microsoft.com/office/drawing/2014/main" id="{8697BCA7-C177-124C-A104-55300A7FA178}"/>
              </a:ext>
            </a:extLst>
          </p:cNvPr>
          <p:cNvCxnSpPr/>
          <p:nvPr userDrawn="1"/>
        </p:nvCxnSpPr>
        <p:spPr>
          <a:xfrm flipV="1">
            <a:off x="10972800"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2BB577B-B07D-D447-A615-CA819C93FEE4}"/>
              </a:ext>
            </a:extLst>
          </p:cNvPr>
          <p:cNvCxnSpPr/>
          <p:nvPr userDrawn="1"/>
        </p:nvCxnSpPr>
        <p:spPr>
          <a:xfrm flipV="1">
            <a:off x="7313146"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sp>
        <p:nvSpPr>
          <p:cNvPr id="22" name="Footer Placeholder 3">
            <a:extLst>
              <a:ext uri="{FF2B5EF4-FFF2-40B4-BE49-F238E27FC236}">
                <a16:creationId xmlns:a16="http://schemas.microsoft.com/office/drawing/2014/main" id="{6764DBC5-489D-7E4E-944D-52ABEDA307DC}"/>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26" name="Content Placeholder 2">
            <a:extLst>
              <a:ext uri="{FF2B5EF4-FFF2-40B4-BE49-F238E27FC236}">
                <a16:creationId xmlns:a16="http://schemas.microsoft.com/office/drawing/2014/main" id="{0B3512A8-17BF-9949-A2C4-C98E61A5AD47}"/>
              </a:ext>
            </a:extLst>
          </p:cNvPr>
          <p:cNvSpPr>
            <a:spLocks noGrp="1"/>
          </p:cNvSpPr>
          <p:nvPr>
            <p:ph idx="15"/>
          </p:nvPr>
        </p:nvSpPr>
        <p:spPr>
          <a:xfrm>
            <a:off x="75438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7" name="Content Placeholder 2">
            <a:extLst>
              <a:ext uri="{FF2B5EF4-FFF2-40B4-BE49-F238E27FC236}">
                <a16:creationId xmlns:a16="http://schemas.microsoft.com/office/drawing/2014/main" id="{54059447-EDE4-1A4B-868A-000E1469CEE2}"/>
              </a:ext>
            </a:extLst>
          </p:cNvPr>
          <p:cNvSpPr>
            <a:spLocks noGrp="1"/>
          </p:cNvSpPr>
          <p:nvPr>
            <p:ph idx="16"/>
          </p:nvPr>
        </p:nvSpPr>
        <p:spPr>
          <a:xfrm>
            <a:off x="3886200" y="2057401"/>
            <a:ext cx="320040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Content Placeholder 2">
            <a:extLst>
              <a:ext uri="{FF2B5EF4-FFF2-40B4-BE49-F238E27FC236}">
                <a16:creationId xmlns:a16="http://schemas.microsoft.com/office/drawing/2014/main" id="{F5BF4055-FFDF-9348-A2BB-C92C1D1F1C84}"/>
              </a:ext>
            </a:extLst>
          </p:cNvPr>
          <p:cNvSpPr>
            <a:spLocks noGrp="1"/>
          </p:cNvSpPr>
          <p:nvPr>
            <p:ph idx="17"/>
          </p:nvPr>
        </p:nvSpPr>
        <p:spPr>
          <a:xfrm>
            <a:off x="11201400" y="2057401"/>
            <a:ext cx="301752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Text Placeholder 13">
            <a:extLst>
              <a:ext uri="{FF2B5EF4-FFF2-40B4-BE49-F238E27FC236}">
                <a16:creationId xmlns:a16="http://schemas.microsoft.com/office/drawing/2014/main" id="{A39FE51C-EC10-E84B-86FF-C2D36AF6AA67}"/>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7" name="TextBox 16">
            <a:extLst>
              <a:ext uri="{FF2B5EF4-FFF2-40B4-BE49-F238E27FC236}">
                <a16:creationId xmlns:a16="http://schemas.microsoft.com/office/drawing/2014/main" id="{B55232CE-1271-6A46-BD1B-04B7E7F30491}"/>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3" name="Text Placeholder 7">
            <a:extLst>
              <a:ext uri="{FF2B5EF4-FFF2-40B4-BE49-F238E27FC236}">
                <a16:creationId xmlns:a16="http://schemas.microsoft.com/office/drawing/2014/main" id="{2457793A-26AD-4E03-28D3-B1C6A5DB6900}"/>
              </a:ext>
            </a:extLst>
          </p:cNvPr>
          <p:cNvSpPr>
            <a:spLocks noGrp="1"/>
          </p:cNvSpPr>
          <p:nvPr>
            <p:ph type="body" sz="quarter" idx="19"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532174744"/>
      </p:ext>
    </p:extLst>
  </p:cSld>
  <p:clrMapOvr>
    <a:masterClrMapping/>
  </p:clrMapOvr>
  <p:extLst>
    <p:ext uri="{DCECCB84-F9BA-43D5-87BE-67443E8EF086}">
      <p15:sldGuideLst xmlns:p15="http://schemas.microsoft.com/office/powerpoint/2012/main">
        <p15:guide id="1" orient="horz" pos="259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2] 3 col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162C2B9-5432-CA10-F618-841A174FC850}"/>
              </a:ext>
            </a:extLst>
          </p:cNvPr>
          <p:cNvSpPr>
            <a:spLocks noGrp="1"/>
          </p:cNvSpPr>
          <p:nvPr>
            <p:ph type="body" sz="half" idx="2"/>
          </p:nvPr>
        </p:nvSpPr>
        <p:spPr>
          <a:xfrm>
            <a:off x="365760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0" name="Content Placeholder 2"/>
          <p:cNvSpPr>
            <a:spLocks noGrp="1"/>
          </p:cNvSpPr>
          <p:nvPr>
            <p:ph idx="16"/>
          </p:nvPr>
        </p:nvSpPr>
        <p:spPr>
          <a:xfrm>
            <a:off x="36576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9" name="Content Placeholder 2"/>
          <p:cNvSpPr>
            <a:spLocks noGrp="1"/>
          </p:cNvSpPr>
          <p:nvPr>
            <p:ph idx="15"/>
          </p:nvPr>
        </p:nvSpPr>
        <p:spPr>
          <a:xfrm>
            <a:off x="73152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11" name="Content Placeholder 2"/>
          <p:cNvSpPr>
            <a:spLocks noGrp="1"/>
          </p:cNvSpPr>
          <p:nvPr>
            <p:ph idx="17"/>
          </p:nvPr>
        </p:nvSpPr>
        <p:spPr>
          <a:xfrm>
            <a:off x="109728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5" name="Title 1"/>
          <p:cNvSpPr>
            <a:spLocks noGrp="1"/>
          </p:cNvSpPr>
          <p:nvPr>
            <p:ph type="title"/>
          </p:nvPr>
        </p:nvSpPr>
        <p:spPr>
          <a:xfrm>
            <a:off x="457201" y="2057400"/>
            <a:ext cx="2971800" cy="3657600"/>
          </a:xfrm>
        </p:spPr>
        <p:txBody>
          <a:bodyPr>
            <a:noAutofit/>
          </a:bodyPr>
          <a:lstStyle>
            <a:lvl1pPr>
              <a:defRPr sz="2800" b="0" i="0">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a:t>Click to edit Master title style</a:t>
            </a:r>
            <a:endParaRPr lang="en-US" dirty="0"/>
          </a:p>
        </p:txBody>
      </p:sp>
      <p:sp>
        <p:nvSpPr>
          <p:cNvPr id="12" name="Text Placeholder 13">
            <a:extLst>
              <a:ext uri="{FF2B5EF4-FFF2-40B4-BE49-F238E27FC236}">
                <a16:creationId xmlns:a16="http://schemas.microsoft.com/office/drawing/2014/main" id="{FCBAA316-876A-094A-90E1-07FF5F9BC66A}"/>
              </a:ext>
            </a:extLst>
          </p:cNvPr>
          <p:cNvSpPr>
            <a:spLocks noGrp="1"/>
          </p:cNvSpPr>
          <p:nvPr>
            <p:ph type="body" sz="quarter" idx="18"/>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B68B145D-D538-C0DF-3517-643AFFDAF28C}"/>
              </a:ext>
            </a:extLst>
          </p:cNvPr>
          <p:cNvSpPr>
            <a:spLocks noGrp="1"/>
          </p:cNvSpPr>
          <p:nvPr>
            <p:ph type="body" sz="quarter" idx="20"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14" name="Text Placeholder 3">
            <a:extLst>
              <a:ext uri="{FF2B5EF4-FFF2-40B4-BE49-F238E27FC236}">
                <a16:creationId xmlns:a16="http://schemas.microsoft.com/office/drawing/2014/main" id="{0AFDD405-D4C4-B0E0-7115-E1E7DA8AE228}"/>
              </a:ext>
            </a:extLst>
          </p:cNvPr>
          <p:cNvSpPr>
            <a:spLocks noGrp="1"/>
          </p:cNvSpPr>
          <p:nvPr>
            <p:ph type="body" sz="half" idx="21"/>
          </p:nvPr>
        </p:nvSpPr>
        <p:spPr>
          <a:xfrm>
            <a:off x="732028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5" name="Text Placeholder 3">
            <a:extLst>
              <a:ext uri="{FF2B5EF4-FFF2-40B4-BE49-F238E27FC236}">
                <a16:creationId xmlns:a16="http://schemas.microsoft.com/office/drawing/2014/main" id="{EFA99CD5-64AF-E1EA-1A16-19E44905244E}"/>
              </a:ext>
            </a:extLst>
          </p:cNvPr>
          <p:cNvSpPr>
            <a:spLocks noGrp="1"/>
          </p:cNvSpPr>
          <p:nvPr>
            <p:ph type="body" sz="half" idx="22"/>
          </p:nvPr>
        </p:nvSpPr>
        <p:spPr>
          <a:xfrm>
            <a:off x="1096772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31993334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3] 3 col">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a:t>Click to edit Master title style</a:t>
            </a:r>
            <a:endParaRPr lang="en-US" dirty="0"/>
          </a:p>
        </p:txBody>
      </p:sp>
      <p:sp>
        <p:nvSpPr>
          <p:cNvPr id="9" name="Content Placeholder 2"/>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6" name="Footer Placeholder 3">
            <a:extLst>
              <a:ext uri="{FF2B5EF4-FFF2-40B4-BE49-F238E27FC236}">
                <a16:creationId xmlns:a16="http://schemas.microsoft.com/office/drawing/2014/main" id="{3F37BFFE-91A3-7B4D-B5B4-7DCEC3D1F2C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pic>
        <p:nvPicPr>
          <p:cNvPr id="12" name="Picture 11">
            <a:extLst>
              <a:ext uri="{FF2B5EF4-FFF2-40B4-BE49-F238E27FC236}">
                <a16:creationId xmlns:a16="http://schemas.microsoft.com/office/drawing/2014/main" id="{AEF33CE2-5DE7-B746-ABEB-505C0089599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Text Placeholder 7">
            <a:extLst>
              <a:ext uri="{FF2B5EF4-FFF2-40B4-BE49-F238E27FC236}">
                <a16:creationId xmlns:a16="http://schemas.microsoft.com/office/drawing/2014/main" id="{D7E6FF0C-6C54-9B62-EC97-1040E2929872}"/>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822743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4] 3 col">
    <p:spTree>
      <p:nvGrpSpPr>
        <p:cNvPr id="1" name=""/>
        <p:cNvGrpSpPr/>
        <p:nvPr/>
      </p:nvGrpSpPr>
      <p:grpSpPr>
        <a:xfrm>
          <a:off x="0" y="0"/>
          <a:ext cx="0" cy="0"/>
          <a:chOff x="0" y="0"/>
          <a:chExt cx="0" cy="0"/>
        </a:xfrm>
      </p:grpSpPr>
      <p:sp>
        <p:nvSpPr>
          <p:cNvPr id="17" name="Content Placeholder 2"/>
          <p:cNvSpPr>
            <a:spLocks noGrp="1"/>
          </p:cNvSpPr>
          <p:nvPr>
            <p:ph idx="16"/>
          </p:nvPr>
        </p:nvSpPr>
        <p:spPr>
          <a:xfrm>
            <a:off x="10973773" y="4114798"/>
            <a:ext cx="3657600" cy="4114800"/>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idx="15"/>
          </p:nvPr>
        </p:nvSpPr>
        <p:spPr>
          <a:xfrm>
            <a:off x="7315200" y="4114800"/>
            <a:ext cx="3657600" cy="4114800"/>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2"/>
          <p:cNvSpPr>
            <a:spLocks noGrp="1"/>
          </p:cNvSpPr>
          <p:nvPr>
            <p:ph idx="17"/>
          </p:nvPr>
        </p:nvSpPr>
        <p:spPr>
          <a:xfrm>
            <a:off x="3657600" y="4114800"/>
            <a:ext cx="3657600" cy="4114798"/>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Rectangle 2"/>
          <p:cNvSpPr/>
          <p:nvPr userDrawn="1"/>
        </p:nvSpPr>
        <p:spPr>
          <a:xfrm>
            <a:off x="-973" y="0"/>
            <a:ext cx="3657600" cy="8229600"/>
          </a:xfrm>
          <a:prstGeom prst="rect">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a:p>
        </p:txBody>
      </p:sp>
      <p:sp>
        <p:nvSpPr>
          <p:cNvPr id="2" name="Title 1"/>
          <p:cNvSpPr>
            <a:spLocks noGrp="1"/>
          </p:cNvSpPr>
          <p:nvPr>
            <p:ph type="title"/>
          </p:nvPr>
        </p:nvSpPr>
        <p:spPr>
          <a:xfrm>
            <a:off x="457201" y="2057400"/>
            <a:ext cx="2971800" cy="1994403"/>
          </a:xfrm>
        </p:spPr>
        <p:txBody>
          <a:bodyPr>
            <a:noAutofit/>
          </a:bodyPr>
          <a:lstStyle>
            <a:lvl1pPr>
              <a:defRPr sz="4800" b="0" i="0">
                <a:solidFill>
                  <a:schemeClr val="tx1"/>
                </a:solidFill>
                <a:latin typeface="IBM Plex Sans ExtLt" panose="020B0303050203000203" pitchFamily="34" charset="0"/>
              </a:defRPr>
            </a:lvl1pPr>
          </a:lstStyle>
          <a:p>
            <a:r>
              <a:rPr lang="en-US"/>
              <a:t>Click to edit Master title style</a:t>
            </a:r>
            <a:endParaRPr lang="en-US" dirty="0"/>
          </a:p>
        </p:txBody>
      </p:sp>
      <p:cxnSp>
        <p:nvCxnSpPr>
          <p:cNvPr id="19" name="Straight Connector 18"/>
          <p:cNvCxnSpPr/>
          <p:nvPr userDrawn="1"/>
        </p:nvCxnSpPr>
        <p:spPr>
          <a:xfrm>
            <a:off x="73152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09728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6" name="Slide Number Placeholder 2"/>
          <p:cNvSpPr txBox="1">
            <a:spLocks/>
          </p:cNvSpPr>
          <p:nvPr userDrawn="1"/>
        </p:nvSpPr>
        <p:spPr>
          <a:xfrm>
            <a:off x="454859" y="7893792"/>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bg2"/>
                </a:solidFill>
                <a:latin typeface="IBM Plex Sans" charset="0"/>
                <a:ea typeface="IBM Plex Sans" charset="0"/>
                <a:cs typeface="IBM Plex Sans" charset="0"/>
              </a:rPr>
              <a:pPr algn="l"/>
              <a:t>‹#›</a:t>
            </a:fld>
            <a:endParaRPr lang="en-US" sz="800" b="0" i="0" dirty="0">
              <a:solidFill>
                <a:schemeClr val="bg2"/>
              </a:solidFill>
              <a:latin typeface="IBM Plex Sans" charset="0"/>
              <a:ea typeface="IBM Plex Sans" charset="0"/>
              <a:cs typeface="IBM Plex Sans" charset="0"/>
            </a:endParaRPr>
          </a:p>
        </p:txBody>
      </p:sp>
      <p:sp>
        <p:nvSpPr>
          <p:cNvPr id="11" name="Text Placeholder 13">
            <a:extLst>
              <a:ext uri="{FF2B5EF4-FFF2-40B4-BE49-F238E27FC236}">
                <a16:creationId xmlns:a16="http://schemas.microsoft.com/office/drawing/2014/main" id="{0F82FA72-2A24-094F-A9B6-D759E2DBA861}"/>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3" name="TextBox 12">
            <a:extLst>
              <a:ext uri="{FF2B5EF4-FFF2-40B4-BE49-F238E27FC236}">
                <a16:creationId xmlns:a16="http://schemas.microsoft.com/office/drawing/2014/main" id="{E6C0175D-7D21-5641-9B79-6DAF02D3BC30}"/>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4" name="Footer Placeholder 3">
            <a:extLst>
              <a:ext uri="{FF2B5EF4-FFF2-40B4-BE49-F238E27FC236}">
                <a16:creationId xmlns:a16="http://schemas.microsoft.com/office/drawing/2014/main" id="{B9DE19C4-6F2E-1B41-8EDE-C945BCBE1687}"/>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5" name="Text Placeholder">
            <a:extLst>
              <a:ext uri="{FF2B5EF4-FFF2-40B4-BE49-F238E27FC236}">
                <a16:creationId xmlns:a16="http://schemas.microsoft.com/office/drawing/2014/main" id="{C42C7725-C130-D5DC-6CCE-637D3CBA7E60}"/>
              </a:ext>
            </a:extLst>
          </p:cNvPr>
          <p:cNvSpPr>
            <a:spLocks noGrp="1"/>
          </p:cNvSpPr>
          <p:nvPr>
            <p:ph type="body" sz="quarter" idx="20"/>
          </p:nvPr>
        </p:nvSpPr>
        <p:spPr>
          <a:xfrm>
            <a:off x="454859" y="4114800"/>
            <a:ext cx="3201768" cy="3200400"/>
          </a:xfrm>
        </p:spPr>
        <p:txBody>
          <a:bodyPr lIns="0" tIns="640080" rIns="228600"/>
          <a:lstStyle>
            <a:lvl1pPr>
              <a:defRPr sz="2000" b="0" i="0">
                <a:solidFill>
                  <a:schemeClr val="tx1"/>
                </a:solidFill>
                <a:latin typeface="IBM Plex Sans Medm" panose="020B0503050203000203" pitchFamily="34" charset="0"/>
              </a:defRPr>
            </a:lvl1pPr>
            <a:lvl2pPr>
              <a:defRPr b="0" i="0">
                <a:solidFill>
                  <a:schemeClr val="tx1"/>
                </a:solidFill>
                <a:latin typeface="IBM Plex Sans Medm" panose="020B0503050203000203" pitchFamily="34" charset="0"/>
              </a:defRPr>
            </a:lvl2pPr>
            <a:lvl3pPr>
              <a:defRPr b="0" i="0">
                <a:solidFill>
                  <a:schemeClr val="tx1"/>
                </a:solidFill>
                <a:latin typeface="IBM Plex Sans Medm" panose="020B0503050203000203" pitchFamily="34" charset="0"/>
              </a:defRPr>
            </a:lvl3pPr>
            <a:lvl4pPr>
              <a:defRPr b="0" i="0">
                <a:solidFill>
                  <a:schemeClr val="tx1"/>
                </a:solidFill>
                <a:latin typeface="IBM Plex Sans Medm" panose="020B0503050203000203" pitchFamily="34" charset="0"/>
              </a:defRPr>
            </a:lvl4pPr>
            <a:lvl5pPr>
              <a:defRPr b="0" i="0">
                <a:solidFill>
                  <a:schemeClr val="tx1"/>
                </a:solidFill>
                <a:latin typeface="IBM Plex Sans Medm" panose="020B0503050203000203" pitchFamily="34" charset="0"/>
              </a:defRPr>
            </a:lvl5pPr>
          </a:lstStyle>
          <a:p>
            <a:pPr lvl="0"/>
            <a:r>
              <a:rPr lang="en-US"/>
              <a:t>Click to edit Master text styles</a:t>
            </a:r>
          </a:p>
        </p:txBody>
      </p:sp>
      <p:sp>
        <p:nvSpPr>
          <p:cNvPr id="4" name="Text Placeholder 7">
            <a:extLst>
              <a:ext uri="{FF2B5EF4-FFF2-40B4-BE49-F238E27FC236}">
                <a16:creationId xmlns:a16="http://schemas.microsoft.com/office/drawing/2014/main" id="{1016687C-2F65-7D9F-4101-9086FFF7B037}"/>
              </a:ext>
            </a:extLst>
          </p:cNvPr>
          <p:cNvSpPr>
            <a:spLocks noGrp="1"/>
          </p:cNvSpPr>
          <p:nvPr>
            <p:ph type="body" sz="quarter" idx="21"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8D8D8D"/>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7" name="Picture Placeholder 2">
            <a:extLst>
              <a:ext uri="{FF2B5EF4-FFF2-40B4-BE49-F238E27FC236}">
                <a16:creationId xmlns:a16="http://schemas.microsoft.com/office/drawing/2014/main" id="{EBB0630C-5093-37CE-8A13-1808791E6063}"/>
              </a:ext>
            </a:extLst>
          </p:cNvPr>
          <p:cNvSpPr>
            <a:spLocks noGrp="1"/>
          </p:cNvSpPr>
          <p:nvPr>
            <p:ph type="pic" idx="1"/>
          </p:nvPr>
        </p:nvSpPr>
        <p:spPr>
          <a:xfrm>
            <a:off x="3656627" y="0"/>
            <a:ext cx="10973773" cy="4114800"/>
          </a:xfrm>
        </p:spPr>
        <p:txBody>
          <a:bodyPr anchor="ctr"/>
          <a:lstStyle>
            <a:lvl1pPr marL="0" indent="0" algn="ctr">
              <a:buNone/>
              <a:defRPr sz="1200">
                <a:solidFill>
                  <a:schemeClr val="accent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Tree>
    <p:extLst>
      <p:ext uri="{BB962C8B-B14F-4D97-AF65-F5344CB8AC3E}">
        <p14:creationId xmlns:p14="http://schemas.microsoft.com/office/powerpoint/2010/main" val="1874527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2] Divider ">
    <p:spTree>
      <p:nvGrpSpPr>
        <p:cNvPr id="1" name=""/>
        <p:cNvGrpSpPr/>
        <p:nvPr/>
      </p:nvGrpSpPr>
      <p:grpSpPr>
        <a:xfrm>
          <a:off x="0" y="0"/>
          <a:ext cx="0" cy="0"/>
          <a:chOff x="0" y="0"/>
          <a:chExt cx="0" cy="0"/>
        </a:xfrm>
      </p:grpSpPr>
      <p:sp>
        <p:nvSpPr>
          <p:cNvPr id="2" name="Title 1"/>
          <p:cNvSpPr>
            <a:spLocks noGrp="1"/>
          </p:cNvSpPr>
          <p:nvPr>
            <p:ph type="title"/>
          </p:nvPr>
        </p:nvSpPr>
        <p:spPr>
          <a:xfrm>
            <a:off x="457200" y="246888"/>
            <a:ext cx="6858000" cy="5257800"/>
          </a:xfrm>
        </p:spPr>
        <p:txBody>
          <a:bodyPr>
            <a:noAutofit/>
          </a:bodyPr>
          <a:lstStyle>
            <a:lvl1pPr>
              <a:defRPr sz="11000" b="0" i="0">
                <a:solidFill>
                  <a:schemeClr val="tx1"/>
                </a:solidFill>
                <a:latin typeface="IBM Plex Sans ExtLt" panose="020B0303050203000203" pitchFamily="34" charset="0"/>
              </a:defRPr>
            </a:lvl1pPr>
          </a:lstStyle>
          <a:p>
            <a:r>
              <a:rPr lang="en-GB"/>
              <a:t>Click to edit Master title style</a:t>
            </a:r>
            <a:endParaRPr lang="en-US" dirty="0"/>
          </a:p>
        </p:txBody>
      </p:sp>
    </p:spTree>
    <p:extLst>
      <p:ext uri="{BB962C8B-B14F-4D97-AF65-F5344CB8AC3E}">
        <p14:creationId xmlns:p14="http://schemas.microsoft.com/office/powerpoint/2010/main" val="22005551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5] 2 or 3 col">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6" name="Text Placeholder 1">
            <a:extLst>
              <a:ext uri="{FF2B5EF4-FFF2-40B4-BE49-F238E27FC236}">
                <a16:creationId xmlns:a16="http://schemas.microsoft.com/office/drawing/2014/main" id="{E969A9A4-3F85-5C56-0099-BFE60CC57C0D}"/>
              </a:ext>
            </a:extLst>
          </p:cNvPr>
          <p:cNvSpPr>
            <a:spLocks noGrp="1"/>
          </p:cNvSpPr>
          <p:nvPr>
            <p:ph type="body" sz="quarter" idx="18"/>
          </p:nvPr>
        </p:nvSpPr>
        <p:spPr>
          <a:xfrm>
            <a:off x="7543800" y="2057400"/>
            <a:ext cx="3200400" cy="5486400"/>
          </a:xfrm>
        </p:spPr>
        <p:txBody>
          <a:bodyPr/>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
            <a:extLst>
              <a:ext uri="{FF2B5EF4-FFF2-40B4-BE49-F238E27FC236}">
                <a16:creationId xmlns:a16="http://schemas.microsoft.com/office/drawing/2014/main" id="{6C2E2674-6C86-7459-7DAE-DB41910EC33D}"/>
              </a:ext>
            </a:extLst>
          </p:cNvPr>
          <p:cNvSpPr>
            <a:spLocks noGrp="1"/>
          </p:cNvSpPr>
          <p:nvPr>
            <p:ph type="body" sz="quarter" idx="17"/>
          </p:nvPr>
        </p:nvSpPr>
        <p:spPr>
          <a:xfrm>
            <a:off x="3886200" y="2057398"/>
            <a:ext cx="3200400" cy="5486400"/>
          </a:xfrm>
        </p:spPr>
        <p:txBody>
          <a:bodyPr/>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11" name="Content Placeholder 2"/>
          <p:cNvSpPr>
            <a:spLocks noGrp="1"/>
          </p:cNvSpPr>
          <p:nvPr>
            <p:ph idx="13"/>
          </p:nvPr>
        </p:nvSpPr>
        <p:spPr>
          <a:xfrm>
            <a:off x="10972800" y="-2"/>
            <a:ext cx="3657600" cy="8229600"/>
          </a:xfrm>
        </p:spPr>
        <p:txBody>
          <a:bodyPr lIns="228600" tIns="2057400">
            <a:noAutofit/>
          </a:bodyPr>
          <a:lstStyle>
            <a:lvl1pPr>
              <a:defRPr sz="1600">
                <a:solidFill>
                  <a:schemeClr val="tx1"/>
                </a:solidFill>
              </a:defRPr>
            </a:lvl1pPr>
            <a:lvl2pPr marL="182880" indent="-182880">
              <a:lnSpc>
                <a:spcPct val="110000"/>
              </a:lnSpc>
              <a:spcBef>
                <a:spcPts val="1200"/>
              </a:spcBef>
              <a:defRPr sz="1600">
                <a:solidFill>
                  <a:schemeClr val="tx1"/>
                </a:solidFill>
              </a:defRPr>
            </a:lvl2pPr>
            <a:lvl3pPr marL="365760" indent="-182880">
              <a:lnSpc>
                <a:spcPct val="110000"/>
              </a:lnSpc>
              <a:spcBef>
                <a:spcPts val="0"/>
              </a:spcBef>
              <a:defRPr sz="1600">
                <a:solidFill>
                  <a:schemeClr val="tx1"/>
                </a:solidFill>
              </a:defRPr>
            </a:lvl3pPr>
            <a:lvl4pPr marL="548640" indent="-182880">
              <a:lnSpc>
                <a:spcPct val="110000"/>
              </a:lnSpc>
              <a:spcBef>
                <a:spcPts val="0"/>
              </a:spcBef>
              <a:defRPr sz="1600">
                <a:solidFill>
                  <a:schemeClr val="tx1"/>
                </a:solidFill>
              </a:defRPr>
            </a:lvl4pPr>
            <a:lvl5pPr marL="731520" indent="-182880">
              <a:lnSpc>
                <a:spcPct val="110000"/>
              </a:lnSpc>
              <a:spcBef>
                <a:spcPts val="0"/>
              </a:spcBef>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12" name="Text Placeholder 13">
            <a:extLst>
              <a:ext uri="{FF2B5EF4-FFF2-40B4-BE49-F238E27FC236}">
                <a16:creationId xmlns:a16="http://schemas.microsoft.com/office/drawing/2014/main" id="{C13ABAB6-1960-7F42-9DF0-3CD4A60666E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pic>
        <p:nvPicPr>
          <p:cNvPr id="15" name="Picture 14">
            <a:extLst>
              <a:ext uri="{FF2B5EF4-FFF2-40B4-BE49-F238E27FC236}">
                <a16:creationId xmlns:a16="http://schemas.microsoft.com/office/drawing/2014/main" id="{2E7B4578-5E3D-4E42-B60E-3073CC1744C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8" name="Text Placeholder 7">
            <a:extLst>
              <a:ext uri="{FF2B5EF4-FFF2-40B4-BE49-F238E27FC236}">
                <a16:creationId xmlns:a16="http://schemas.microsoft.com/office/drawing/2014/main" id="{B750C3FD-7D83-E46A-8237-19CDF88A925C}"/>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7399353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1] 4 small boxes">
    <p:spTree>
      <p:nvGrpSpPr>
        <p:cNvPr id="1" name=""/>
        <p:cNvGrpSpPr/>
        <p:nvPr/>
      </p:nvGrpSpPr>
      <p:grpSpPr>
        <a:xfrm>
          <a:off x="0" y="0"/>
          <a:ext cx="0" cy="0"/>
          <a:chOff x="0" y="0"/>
          <a:chExt cx="0" cy="0"/>
        </a:xfrm>
      </p:grpSpPr>
      <p:sp>
        <p:nvSpPr>
          <p:cNvPr id="3" name="Content Placeholder 3">
            <a:extLst>
              <a:ext uri="{FF2B5EF4-FFF2-40B4-BE49-F238E27FC236}">
                <a16:creationId xmlns:a16="http://schemas.microsoft.com/office/drawing/2014/main" id="{F709541B-BC9A-16AA-C43A-82287F9C7314}"/>
              </a:ext>
            </a:extLst>
          </p:cNvPr>
          <p:cNvSpPr>
            <a:spLocks noGrp="1"/>
          </p:cNvSpPr>
          <p:nvPr>
            <p:ph sz="quarter" idx="21"/>
          </p:nvPr>
        </p:nvSpPr>
        <p:spPr>
          <a:xfrm>
            <a:off x="10972800" y="4114800"/>
            <a:ext cx="3657600" cy="4117339"/>
          </a:xfrm>
          <a:noFill/>
          <a:ln>
            <a:noFill/>
          </a:ln>
        </p:spPr>
        <p:txBody>
          <a:bodyPr lIns="219456" tIns="27432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a:t>Click to edit Master title style</a:t>
            </a:r>
            <a:endParaRPr lang="en-US" dirty="0"/>
          </a:p>
        </p:txBody>
      </p:sp>
      <p:sp>
        <p:nvSpPr>
          <p:cNvPr id="8" name="Text Placeholder"/>
          <p:cNvSpPr>
            <a:spLocks noGrp="1"/>
          </p:cNvSpPr>
          <p:nvPr>
            <p:ph type="body" sz="quarter" idx="13"/>
          </p:nvPr>
        </p:nvSpPr>
        <p:spPr>
          <a:xfrm>
            <a:off x="457200" y="2057400"/>
            <a:ext cx="6629400" cy="52035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73152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10" name="Content Placeholder 2"/>
          <p:cNvSpPr>
            <a:spLocks noGrp="1"/>
          </p:cNvSpPr>
          <p:nvPr>
            <p:ph sz="quarter" idx="18"/>
          </p:nvPr>
        </p:nvSpPr>
        <p:spPr>
          <a:xfrm>
            <a:off x="109728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12" name="Content Placeholder 3"/>
          <p:cNvSpPr>
            <a:spLocks noGrp="1"/>
          </p:cNvSpPr>
          <p:nvPr>
            <p:ph sz="quarter" idx="19"/>
          </p:nvPr>
        </p:nvSpPr>
        <p:spPr>
          <a:xfrm>
            <a:off x="7315200" y="4112262"/>
            <a:ext cx="3657600" cy="4117339"/>
          </a:xfrm>
          <a:noFill/>
          <a:ln>
            <a:noFill/>
          </a:ln>
        </p:spPr>
        <p:txBody>
          <a:bodyPr lIns="219456" tIns="27432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15" name="Text Placeholder 13">
            <a:extLst>
              <a:ext uri="{FF2B5EF4-FFF2-40B4-BE49-F238E27FC236}">
                <a16:creationId xmlns:a16="http://schemas.microsoft.com/office/drawing/2014/main" id="{03BF5629-C542-C840-BC11-867A1C3A66DF}"/>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5" name="Text Placeholder 7">
            <a:extLst>
              <a:ext uri="{FF2B5EF4-FFF2-40B4-BE49-F238E27FC236}">
                <a16:creationId xmlns:a16="http://schemas.microsoft.com/office/drawing/2014/main" id="{A8A85A7E-B994-D4F8-6C5D-7437C0D5E529}"/>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cxnSp>
        <p:nvCxnSpPr>
          <p:cNvPr id="6" name="Straight Connector 5">
            <a:extLst>
              <a:ext uri="{FF2B5EF4-FFF2-40B4-BE49-F238E27FC236}">
                <a16:creationId xmlns:a16="http://schemas.microsoft.com/office/drawing/2014/main" id="{3620AAD6-B306-D39A-A157-F27039EF649B}"/>
              </a:ext>
            </a:extLst>
          </p:cNvPr>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8C9E178D-3F44-AA79-3509-4C51486078E4}"/>
              </a:ext>
            </a:extLst>
          </p:cNvPr>
          <p:cNvCxnSpPr>
            <a:cxnSpLocks/>
          </p:cNvCxnSpPr>
          <p:nvPr userDrawn="1"/>
        </p:nvCxnSpPr>
        <p:spPr bwMode="auto">
          <a:xfrm flipV="1">
            <a:off x="10972800" y="457198"/>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E890A1C8-96E4-2649-822E-08F3D6947596}"/>
              </a:ext>
            </a:extLst>
          </p:cNvPr>
          <p:cNvCxnSpPr>
            <a:cxnSpLocks/>
          </p:cNvCxnSpPr>
          <p:nvPr userDrawn="1"/>
        </p:nvCxnSpPr>
        <p:spPr bwMode="auto">
          <a:xfrm>
            <a:off x="7315200" y="4112261"/>
            <a:ext cx="68580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755707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2] 6 small boxes">
    <p:bg>
      <p:bgPr>
        <a:solidFill>
          <a:srgbClr val="F4F4F4"/>
        </a:solidFill>
        <a:effectLst/>
      </p:bgPr>
    </p:bg>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noFill/>
        </p:spPr>
        <p:txBody>
          <a:bodyPr lIns="457200" tIns="228600" rIns="228600" bIns="228600"/>
          <a:lstStyle>
            <a:lvl1pPr>
              <a:defRPr sz="16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txBox="1">
            <a:spLocks/>
          </p:cNvSpPr>
          <p:nvPr userDrawn="1"/>
        </p:nvSpPr>
        <p:spPr>
          <a:xfrm>
            <a:off x="0" y="0"/>
            <a:ext cx="7315200" cy="4114800"/>
          </a:xfrm>
          <a:prstGeom prst="rect">
            <a:avLst/>
          </a:prstGeom>
          <a:solidFill>
            <a:schemeClr val="bg1"/>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lvl1pPr>
              <a:defRPr sz="3000"/>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9" name="Content Placeholder 7"/>
          <p:cNvSpPr>
            <a:spLocks noGrp="1"/>
          </p:cNvSpPr>
          <p:nvPr>
            <p:ph sz="quarter" idx="15"/>
          </p:nvPr>
        </p:nvSpPr>
        <p:spPr>
          <a:xfrm>
            <a:off x="10972800" y="-2"/>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pic>
        <p:nvPicPr>
          <p:cNvPr id="18" name="Picture 17">
            <a:extLst>
              <a:ext uri="{FF2B5EF4-FFF2-40B4-BE49-F238E27FC236}">
                <a16:creationId xmlns:a16="http://schemas.microsoft.com/office/drawing/2014/main" id="{E80335C3-4AA3-9645-8AE7-08ABA55D4620}"/>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4" name="Text Placeholder 13">
            <a:extLst>
              <a:ext uri="{FF2B5EF4-FFF2-40B4-BE49-F238E27FC236}">
                <a16:creationId xmlns:a16="http://schemas.microsoft.com/office/drawing/2014/main" id="{9C2C4D05-C8C1-1246-99FB-606F4450C382}"/>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cxnSp>
        <p:nvCxnSpPr>
          <p:cNvPr id="3" name="Straight Connector 2">
            <a:extLst>
              <a:ext uri="{FF2B5EF4-FFF2-40B4-BE49-F238E27FC236}">
                <a16:creationId xmlns:a16="http://schemas.microsoft.com/office/drawing/2014/main" id="{216B4543-D1F6-B868-EA61-00085C9D73E1}"/>
              </a:ext>
            </a:extLst>
          </p:cNvPr>
          <p:cNvCxnSpPr>
            <a:cxnSpLocks/>
          </p:cNvCxnSpPr>
          <p:nvPr userDrawn="1"/>
        </p:nvCxnSpPr>
        <p:spPr bwMode="auto">
          <a:xfrm flipV="1">
            <a:off x="10969230" y="45720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 name="Straight Connector 3">
            <a:extLst>
              <a:ext uri="{FF2B5EF4-FFF2-40B4-BE49-F238E27FC236}">
                <a16:creationId xmlns:a16="http://schemas.microsoft.com/office/drawing/2014/main" id="{DD2C624A-71D5-8D69-4667-2D30D417B23B}"/>
              </a:ext>
            </a:extLst>
          </p:cNvPr>
          <p:cNvCxnSpPr>
            <a:cxnSpLocks/>
          </p:cNvCxnSpPr>
          <p:nvPr userDrawn="1"/>
        </p:nvCxnSpPr>
        <p:spPr bwMode="auto">
          <a:xfrm flipV="1">
            <a:off x="109728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56FBD7E8-12C5-5349-9A4F-92C4D9DCE5F3}"/>
              </a:ext>
            </a:extLst>
          </p:cNvPr>
          <p:cNvCxnSpPr>
            <a:cxnSpLocks/>
          </p:cNvCxnSpPr>
          <p:nvPr userDrawn="1"/>
        </p:nvCxnSpPr>
        <p:spPr bwMode="auto">
          <a:xfrm flipV="1">
            <a:off x="73152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509FCF35-7890-E5DD-F479-D2026D9A5976}"/>
              </a:ext>
            </a:extLst>
          </p:cNvPr>
          <p:cNvCxnSpPr>
            <a:cxnSpLocks/>
          </p:cNvCxnSpPr>
          <p:nvPr userDrawn="1"/>
        </p:nvCxnSpPr>
        <p:spPr bwMode="auto">
          <a:xfrm flipV="1">
            <a:off x="36576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Text Placeholder 7">
            <a:extLst>
              <a:ext uri="{FF2B5EF4-FFF2-40B4-BE49-F238E27FC236}">
                <a16:creationId xmlns:a16="http://schemas.microsoft.com/office/drawing/2014/main" id="{20112896-9B20-00A8-51E5-42D46B9922BC}"/>
              </a:ext>
            </a:extLst>
          </p:cNvPr>
          <p:cNvSpPr>
            <a:spLocks noGrp="1"/>
          </p:cNvSpPr>
          <p:nvPr>
            <p:ph type="body" sz="quarter" idx="22"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40388099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3] 6 small boxes">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rgbClr val="F4F4F4"/>
          </a:solidFill>
        </p:spPr>
        <p:txBody>
          <a:bodyPr lIns="457200" tIns="228600" rIns="228600" bIns="228600"/>
          <a:lstStyle>
            <a:lvl1pPr>
              <a:defRPr sz="18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rgbClr val="E0E0E0">
              <a:alpha val="60000"/>
            </a:srgbClr>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lvl1pPr>
              <a:defRPr sz="2800"/>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chemeClr val="bg1"/>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rgbClr val="F4F4F4"/>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chemeClr val="bg1"/>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chemeClr val="bg1"/>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rgbClr val="F4F4F4"/>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4" name="Text Placeholder 7">
            <a:extLst>
              <a:ext uri="{FF2B5EF4-FFF2-40B4-BE49-F238E27FC236}">
                <a16:creationId xmlns:a16="http://schemas.microsoft.com/office/drawing/2014/main" id="{482AEBE7-81C6-9BC5-0838-F7EE168AEBE4}"/>
              </a:ext>
            </a:extLst>
          </p:cNvPr>
          <p:cNvSpPr>
            <a:spLocks noGrp="1"/>
          </p:cNvSpPr>
          <p:nvPr>
            <p:ph type="body" sz="quarter" idx="22"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42249308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4] 6 small boxes">
    <p:spTree>
      <p:nvGrpSpPr>
        <p:cNvPr id="1" name=""/>
        <p:cNvGrpSpPr/>
        <p:nvPr/>
      </p:nvGrpSpPr>
      <p:grpSpPr>
        <a:xfrm>
          <a:off x="0" y="0"/>
          <a:ext cx="0" cy="0"/>
          <a:chOff x="0" y="0"/>
          <a:chExt cx="0" cy="0"/>
        </a:xfrm>
      </p:grpSpPr>
      <p:sp>
        <p:nvSpPr>
          <p:cNvPr id="6" name="Title 5"/>
          <p:cNvSpPr txBox="1">
            <a:spLocks/>
          </p:cNvSpPr>
          <p:nvPr userDrawn="1"/>
        </p:nvSpPr>
        <p:spPr>
          <a:xfrm>
            <a:off x="0" y="0"/>
            <a:ext cx="14630400" cy="8229600"/>
          </a:xfrm>
          <a:prstGeom prst="rect">
            <a:avLst/>
          </a:prstGeom>
          <a:solidFill>
            <a:srgbClr val="DEFBE6"/>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10" name="Content Placeholder 4"/>
          <p:cNvSpPr>
            <a:spLocks noGrp="1"/>
          </p:cNvSpPr>
          <p:nvPr>
            <p:ph sz="quarter" idx="18"/>
          </p:nvPr>
        </p:nvSpPr>
        <p:spPr>
          <a:xfrm>
            <a:off x="10972800" y="0"/>
            <a:ext cx="3657600" cy="4114800"/>
          </a:xfrm>
          <a:prstGeom prst="rect">
            <a:avLst/>
          </a:prstGeom>
          <a:noFill/>
        </p:spPr>
        <p:txBody>
          <a:bodyPr lIns="0" tIns="5486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2" name="Title 1"/>
          <p:cNvSpPr>
            <a:spLocks noGrp="1"/>
          </p:cNvSpPr>
          <p:nvPr>
            <p:ph type="title" hasCustomPrompt="1"/>
          </p:nvPr>
        </p:nvSpPr>
        <p:spPr>
          <a:xfrm>
            <a:off x="457200" y="457200"/>
            <a:ext cx="2971801" cy="3429000"/>
          </a:xfrm>
        </p:spPr>
        <p:txBody>
          <a:bodyPr>
            <a:noAutofit/>
          </a:bodyPr>
          <a:lstStyle>
            <a:lvl1pPr>
              <a:defRPr sz="2800">
                <a:solidFill>
                  <a:srgbClr val="001141"/>
                </a:solidFill>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3657600" y="0"/>
            <a:ext cx="3657600" cy="4114800"/>
          </a:xfrm>
          <a:prstGeom prst="rect">
            <a:avLst/>
          </a:prstGeom>
          <a:noFill/>
        </p:spPr>
        <p:txBody>
          <a:bodyPr lIns="0" tIns="5486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9" name="Content Placeholder 7"/>
          <p:cNvSpPr>
            <a:spLocks noGrp="1"/>
          </p:cNvSpPr>
          <p:nvPr>
            <p:ph sz="quarter" idx="15"/>
          </p:nvPr>
        </p:nvSpPr>
        <p:spPr>
          <a:xfrm>
            <a:off x="7315200" y="0"/>
            <a:ext cx="3657600" cy="4114800"/>
          </a:xfrm>
          <a:prstGeom prst="rect">
            <a:avLst/>
          </a:prstGeom>
          <a:noFill/>
        </p:spPr>
        <p:txBody>
          <a:bodyPr lIns="0" tIns="5486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cxnSp>
        <p:nvCxnSpPr>
          <p:cNvPr id="5" name="Straight Connector 4">
            <a:extLst>
              <a:ext uri="{FF2B5EF4-FFF2-40B4-BE49-F238E27FC236}">
                <a16:creationId xmlns:a16="http://schemas.microsoft.com/office/drawing/2014/main" id="{5308E30A-FCE5-019B-DEB5-F6D15B5FC6CD}"/>
              </a:ext>
            </a:extLst>
          </p:cNvPr>
          <p:cNvCxnSpPr/>
          <p:nvPr userDrawn="1"/>
        </p:nvCxnSpPr>
        <p:spPr bwMode="auto">
          <a:xfrm>
            <a:off x="3657600" y="457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B914E05C-EFDC-83EE-CDCA-F9C9A0D199CF}"/>
              </a:ext>
            </a:extLst>
          </p:cNvPr>
          <p:cNvCxnSpPr/>
          <p:nvPr userDrawn="1"/>
        </p:nvCxnSpPr>
        <p:spPr bwMode="auto">
          <a:xfrm>
            <a:off x="7315200" y="457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AA63BE46-6247-F822-4731-6DE3D1C69456}"/>
              </a:ext>
            </a:extLst>
          </p:cNvPr>
          <p:cNvCxnSpPr/>
          <p:nvPr userDrawn="1"/>
        </p:nvCxnSpPr>
        <p:spPr bwMode="auto">
          <a:xfrm>
            <a:off x="10972800" y="457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4ABCC3D9-5EBD-F122-62CD-FEAA5A6F53E6}"/>
              </a:ext>
            </a:extLst>
          </p:cNvPr>
          <p:cNvCxnSpPr/>
          <p:nvPr userDrawn="1"/>
        </p:nvCxnSpPr>
        <p:spPr bwMode="auto">
          <a:xfrm>
            <a:off x="7315199"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04F96EF-E60D-F38E-B6E4-38D9CDA15291}"/>
              </a:ext>
            </a:extLst>
          </p:cNvPr>
          <p:cNvCxnSpPr/>
          <p:nvPr userDrawn="1"/>
        </p:nvCxnSpPr>
        <p:spPr bwMode="auto">
          <a:xfrm>
            <a:off x="109728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211A11B0-F3CF-AA43-9BB4-AEF79B6A0675}"/>
              </a:ext>
            </a:extLst>
          </p:cNvPr>
          <p:cNvCxnSpPr/>
          <p:nvPr userDrawn="1"/>
        </p:nvCxnSpPr>
        <p:spPr bwMode="auto">
          <a:xfrm>
            <a:off x="36576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3" name="TextBox 22">
            <a:extLst>
              <a:ext uri="{FF2B5EF4-FFF2-40B4-BE49-F238E27FC236}">
                <a16:creationId xmlns:a16="http://schemas.microsoft.com/office/drawing/2014/main" id="{209AED25-D6FE-2A3E-C452-4F32D0A9F4D2}"/>
              </a:ext>
            </a:extLst>
          </p:cNvPr>
          <p:cNvSpPr txBox="1"/>
          <p:nvPr userDrawn="1"/>
        </p:nvSpPr>
        <p:spPr>
          <a:xfrm>
            <a:off x="457200" y="4572000"/>
            <a:ext cx="2286000" cy="1219200"/>
          </a:xfrm>
          <a:prstGeom prst="rect">
            <a:avLst/>
          </a:prstGeom>
          <a:noFill/>
        </p:spPr>
        <p:txBody>
          <a:bodyPr wrap="squar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26" name="Text Placeholder 3">
            <a:extLst>
              <a:ext uri="{FF2B5EF4-FFF2-40B4-BE49-F238E27FC236}">
                <a16:creationId xmlns:a16="http://schemas.microsoft.com/office/drawing/2014/main" id="{CE1E8A20-C8D2-76A2-B504-EFCFC9471642}"/>
              </a:ext>
            </a:extLst>
          </p:cNvPr>
          <p:cNvSpPr>
            <a:spLocks noGrp="1"/>
          </p:cNvSpPr>
          <p:nvPr>
            <p:ph type="body" sz="half" idx="2"/>
          </p:nvPr>
        </p:nvSpPr>
        <p:spPr>
          <a:xfrm>
            <a:off x="457201" y="4114799"/>
            <a:ext cx="2971800" cy="2926397"/>
          </a:xfrm>
        </p:spPr>
        <p:txBody>
          <a:bodyPr lIns="0" tIns="0" rIns="0" bIns="0"/>
          <a:lstStyle>
            <a:lvl1pPr marL="0" indent="0">
              <a:buNone/>
              <a:defRPr sz="20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7">
            <a:extLst>
              <a:ext uri="{FF2B5EF4-FFF2-40B4-BE49-F238E27FC236}">
                <a16:creationId xmlns:a16="http://schemas.microsoft.com/office/drawing/2014/main" id="{59C200C3-CDC3-6BEB-BD50-22DABF021245}"/>
              </a:ext>
            </a:extLst>
          </p:cNvPr>
          <p:cNvSpPr>
            <a:spLocks noGrp="1"/>
          </p:cNvSpPr>
          <p:nvPr>
            <p:ph type="body" sz="quarter" idx="22"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7995869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5] 9 small boxes">
    <p:spTree>
      <p:nvGrpSpPr>
        <p:cNvPr id="1" name=""/>
        <p:cNvGrpSpPr/>
        <p:nvPr/>
      </p:nvGrpSpPr>
      <p:grpSpPr>
        <a:xfrm>
          <a:off x="0" y="0"/>
          <a:ext cx="0" cy="0"/>
          <a:chOff x="0" y="0"/>
          <a:chExt cx="0" cy="0"/>
        </a:xfrm>
      </p:grpSpPr>
      <p:sp>
        <p:nvSpPr>
          <p:cNvPr id="6" name="Title 5"/>
          <p:cNvSpPr txBox="1">
            <a:spLocks/>
          </p:cNvSpPr>
          <p:nvPr userDrawn="1"/>
        </p:nvSpPr>
        <p:spPr>
          <a:xfrm>
            <a:off x="0" y="0"/>
            <a:ext cx="14630400" cy="8229600"/>
          </a:xfrm>
          <a:prstGeom prst="rect">
            <a:avLst/>
          </a:prstGeom>
          <a:solidFill>
            <a:srgbClr val="E5F6FF"/>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10" name="Content Placeholder 4"/>
          <p:cNvSpPr>
            <a:spLocks noGrp="1"/>
          </p:cNvSpPr>
          <p:nvPr>
            <p:ph sz="quarter" idx="18"/>
          </p:nvPr>
        </p:nvSpPr>
        <p:spPr>
          <a:xfrm>
            <a:off x="10972800" y="20574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2" name="Title 1"/>
          <p:cNvSpPr>
            <a:spLocks noGrp="1"/>
          </p:cNvSpPr>
          <p:nvPr>
            <p:ph type="title" hasCustomPrompt="1"/>
          </p:nvPr>
        </p:nvSpPr>
        <p:spPr>
          <a:xfrm>
            <a:off x="457200" y="457200"/>
            <a:ext cx="6629401" cy="1326195"/>
          </a:xfrm>
        </p:spPr>
        <p:txBody>
          <a:bodyPr>
            <a:noAutofit/>
          </a:bodyPr>
          <a:lstStyle>
            <a:lvl1pPr>
              <a:defRPr sz="2800">
                <a:solidFill>
                  <a:srgbClr val="001141"/>
                </a:solidFill>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3657600" y="20574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9" name="Content Placeholder 7"/>
          <p:cNvSpPr>
            <a:spLocks noGrp="1"/>
          </p:cNvSpPr>
          <p:nvPr>
            <p:ph sz="quarter" idx="15"/>
          </p:nvPr>
        </p:nvSpPr>
        <p:spPr>
          <a:xfrm>
            <a:off x="7315200" y="20574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1" name="Content Placeholder 13"/>
          <p:cNvSpPr>
            <a:spLocks noGrp="1"/>
          </p:cNvSpPr>
          <p:nvPr>
            <p:ph sz="quarter" idx="17"/>
          </p:nvPr>
        </p:nvSpPr>
        <p:spPr>
          <a:xfrm>
            <a:off x="10972800" y="4114799"/>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799"/>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1" name="Content Placeholder 7"/>
          <p:cNvSpPr>
            <a:spLocks noGrp="1"/>
          </p:cNvSpPr>
          <p:nvPr>
            <p:ph sz="quarter" idx="20"/>
          </p:nvPr>
        </p:nvSpPr>
        <p:spPr>
          <a:xfrm>
            <a:off x="7315200" y="4114799"/>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cxnSp>
        <p:nvCxnSpPr>
          <p:cNvPr id="5" name="Straight Connector 4">
            <a:extLst>
              <a:ext uri="{FF2B5EF4-FFF2-40B4-BE49-F238E27FC236}">
                <a16:creationId xmlns:a16="http://schemas.microsoft.com/office/drawing/2014/main" id="{5308E30A-FCE5-019B-DEB5-F6D15B5FC6CD}"/>
              </a:ext>
            </a:extLst>
          </p:cNvPr>
          <p:cNvCxnSpPr/>
          <p:nvPr userDrawn="1"/>
        </p:nvCxnSpPr>
        <p:spPr bwMode="auto">
          <a:xfrm>
            <a:off x="3657600" y="20574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B914E05C-EFDC-83EE-CDCA-F9C9A0D199CF}"/>
              </a:ext>
            </a:extLst>
          </p:cNvPr>
          <p:cNvCxnSpPr/>
          <p:nvPr userDrawn="1"/>
        </p:nvCxnSpPr>
        <p:spPr bwMode="auto">
          <a:xfrm>
            <a:off x="7315200" y="20574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AA63BE46-6247-F822-4731-6DE3D1C69456}"/>
              </a:ext>
            </a:extLst>
          </p:cNvPr>
          <p:cNvCxnSpPr/>
          <p:nvPr userDrawn="1"/>
        </p:nvCxnSpPr>
        <p:spPr bwMode="auto">
          <a:xfrm>
            <a:off x="10972800" y="20574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4ABCC3D9-5EBD-F122-62CD-FEAA5A6F53E6}"/>
              </a:ext>
            </a:extLst>
          </p:cNvPr>
          <p:cNvCxnSpPr/>
          <p:nvPr userDrawn="1"/>
        </p:nvCxnSpPr>
        <p:spPr bwMode="auto">
          <a:xfrm>
            <a:off x="7315199"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04F96EF-E60D-F38E-B6E4-38D9CDA15291}"/>
              </a:ext>
            </a:extLst>
          </p:cNvPr>
          <p:cNvCxnSpPr/>
          <p:nvPr userDrawn="1"/>
        </p:nvCxnSpPr>
        <p:spPr bwMode="auto">
          <a:xfrm>
            <a:off x="109728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211A11B0-F3CF-AA43-9BB4-AEF79B6A0675}"/>
              </a:ext>
            </a:extLst>
          </p:cNvPr>
          <p:cNvCxnSpPr/>
          <p:nvPr userDrawn="1"/>
        </p:nvCxnSpPr>
        <p:spPr bwMode="auto">
          <a:xfrm>
            <a:off x="36576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3" name="TextBox 22">
            <a:extLst>
              <a:ext uri="{FF2B5EF4-FFF2-40B4-BE49-F238E27FC236}">
                <a16:creationId xmlns:a16="http://schemas.microsoft.com/office/drawing/2014/main" id="{209AED25-D6FE-2A3E-C452-4F32D0A9F4D2}"/>
              </a:ext>
            </a:extLst>
          </p:cNvPr>
          <p:cNvSpPr txBox="1"/>
          <p:nvPr userDrawn="1"/>
        </p:nvSpPr>
        <p:spPr>
          <a:xfrm>
            <a:off x="457200" y="4572000"/>
            <a:ext cx="2286000" cy="1219200"/>
          </a:xfrm>
          <a:prstGeom prst="rect">
            <a:avLst/>
          </a:prstGeom>
          <a:noFill/>
        </p:spPr>
        <p:txBody>
          <a:bodyPr wrap="squar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26" name="Text Placeholder 3">
            <a:extLst>
              <a:ext uri="{FF2B5EF4-FFF2-40B4-BE49-F238E27FC236}">
                <a16:creationId xmlns:a16="http://schemas.microsoft.com/office/drawing/2014/main" id="{CE1E8A20-C8D2-76A2-B504-EFCFC9471642}"/>
              </a:ext>
            </a:extLst>
          </p:cNvPr>
          <p:cNvSpPr>
            <a:spLocks noGrp="1"/>
          </p:cNvSpPr>
          <p:nvPr>
            <p:ph type="body" sz="half" idx="2"/>
          </p:nvPr>
        </p:nvSpPr>
        <p:spPr>
          <a:xfrm>
            <a:off x="457201" y="2057401"/>
            <a:ext cx="2971800" cy="4983796"/>
          </a:xfrm>
        </p:spPr>
        <p:txBody>
          <a:bodyPr lIns="0" tIns="0" rIns="0" bIns="0"/>
          <a:lstStyle>
            <a:lvl1pPr marL="0" indent="0">
              <a:buNone/>
              <a:defRPr sz="20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Content Placeholder 13">
            <a:extLst>
              <a:ext uri="{FF2B5EF4-FFF2-40B4-BE49-F238E27FC236}">
                <a16:creationId xmlns:a16="http://schemas.microsoft.com/office/drawing/2014/main" id="{DA435784-C6E0-4E6D-683A-428BA3CE9C45}"/>
              </a:ext>
            </a:extLst>
          </p:cNvPr>
          <p:cNvSpPr>
            <a:spLocks noGrp="1"/>
          </p:cNvSpPr>
          <p:nvPr>
            <p:ph sz="quarter" idx="22"/>
          </p:nvPr>
        </p:nvSpPr>
        <p:spPr>
          <a:xfrm>
            <a:off x="3662081" y="6172199"/>
            <a:ext cx="3657600" cy="2057397"/>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5" name="Content Placeholder 13">
            <a:extLst>
              <a:ext uri="{FF2B5EF4-FFF2-40B4-BE49-F238E27FC236}">
                <a16:creationId xmlns:a16="http://schemas.microsoft.com/office/drawing/2014/main" id="{7FA03454-7049-8711-41A2-6392644568D4}"/>
              </a:ext>
            </a:extLst>
          </p:cNvPr>
          <p:cNvSpPr>
            <a:spLocks noGrp="1"/>
          </p:cNvSpPr>
          <p:nvPr>
            <p:ph sz="quarter" idx="23"/>
          </p:nvPr>
        </p:nvSpPr>
        <p:spPr>
          <a:xfrm>
            <a:off x="7315200" y="61722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7" name="Content Placeholder 13">
            <a:extLst>
              <a:ext uri="{FF2B5EF4-FFF2-40B4-BE49-F238E27FC236}">
                <a16:creationId xmlns:a16="http://schemas.microsoft.com/office/drawing/2014/main" id="{A55675DA-63F6-5360-A31E-FBCE3C2387E2}"/>
              </a:ext>
            </a:extLst>
          </p:cNvPr>
          <p:cNvSpPr>
            <a:spLocks noGrp="1"/>
          </p:cNvSpPr>
          <p:nvPr>
            <p:ph sz="quarter" idx="24"/>
          </p:nvPr>
        </p:nvSpPr>
        <p:spPr>
          <a:xfrm>
            <a:off x="10972800" y="6172201"/>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cxnSp>
        <p:nvCxnSpPr>
          <p:cNvPr id="28" name="Straight Connector 27">
            <a:extLst>
              <a:ext uri="{FF2B5EF4-FFF2-40B4-BE49-F238E27FC236}">
                <a16:creationId xmlns:a16="http://schemas.microsoft.com/office/drawing/2014/main" id="{B6DF9D18-25FF-188C-D13A-93D98DCB25EF}"/>
              </a:ext>
            </a:extLst>
          </p:cNvPr>
          <p:cNvCxnSpPr/>
          <p:nvPr userDrawn="1"/>
        </p:nvCxnSpPr>
        <p:spPr bwMode="auto">
          <a:xfrm>
            <a:off x="3657600" y="6172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6B13EFE4-4F38-A6E4-094C-78CC74C8DBDF}"/>
              </a:ext>
            </a:extLst>
          </p:cNvPr>
          <p:cNvCxnSpPr/>
          <p:nvPr userDrawn="1"/>
        </p:nvCxnSpPr>
        <p:spPr bwMode="auto">
          <a:xfrm>
            <a:off x="7315200" y="6172199"/>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0023CBAF-CC2A-D210-A5D4-6A045DC72208}"/>
              </a:ext>
            </a:extLst>
          </p:cNvPr>
          <p:cNvCxnSpPr/>
          <p:nvPr userDrawn="1"/>
        </p:nvCxnSpPr>
        <p:spPr bwMode="auto">
          <a:xfrm>
            <a:off x="10972800" y="6172199"/>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1" name="Text Placeholder 7">
            <a:extLst>
              <a:ext uri="{FF2B5EF4-FFF2-40B4-BE49-F238E27FC236}">
                <a16:creationId xmlns:a16="http://schemas.microsoft.com/office/drawing/2014/main" id="{9131B513-3543-BE91-B2BA-075F738460A8}"/>
              </a:ext>
            </a:extLst>
          </p:cNvPr>
          <p:cNvSpPr>
            <a:spLocks noGrp="1"/>
          </p:cNvSpPr>
          <p:nvPr>
            <p:ph type="body" sz="quarter" idx="25"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425218709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E] Copyright ">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A7D-E0C5-8B2C-9C8C-170A0E9A0E3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Picture Placeholder">
            <a:extLst>
              <a:ext uri="{FF2B5EF4-FFF2-40B4-BE49-F238E27FC236}">
                <a16:creationId xmlns:a16="http://schemas.microsoft.com/office/drawing/2014/main" id="{64FE5A8E-9066-3CB8-7A3E-3584CEB12275}"/>
              </a:ext>
            </a:extLst>
          </p:cNvPr>
          <p:cNvSpPr>
            <a:spLocks noGrp="1" noChangeAspect="1"/>
          </p:cNvSpPr>
          <p:nvPr>
            <p:ph type="pic" sz="quarter" idx="14"/>
          </p:nvPr>
        </p:nvSpPr>
        <p:spPr>
          <a:xfrm>
            <a:off x="457200" y="457197"/>
            <a:ext cx="6537960" cy="7358550"/>
          </a:xfrm>
        </p:spPr>
        <p:txBody>
          <a:bodyPr lIns="91440" tIns="9144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2" name="TextBox 1">
            <a:extLst>
              <a:ext uri="{FF2B5EF4-FFF2-40B4-BE49-F238E27FC236}">
                <a16:creationId xmlns:a16="http://schemas.microsoft.com/office/drawing/2014/main" id="{A98229D9-1AF3-08D7-3D84-0046542D3837}"/>
              </a:ext>
            </a:extLst>
          </p:cNvPr>
          <p:cNvSpPr txBox="1"/>
          <p:nvPr userDrawn="1"/>
        </p:nvSpPr>
        <p:spPr>
          <a:xfrm>
            <a:off x="1852551" y="106878"/>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3" name="TextBox 2">
            <a:extLst>
              <a:ext uri="{FF2B5EF4-FFF2-40B4-BE49-F238E27FC236}">
                <a16:creationId xmlns:a16="http://schemas.microsoft.com/office/drawing/2014/main" id="{E5FE6B54-7A45-65B1-D8EE-046891954E5B}"/>
              </a:ext>
            </a:extLst>
          </p:cNvPr>
          <p:cNvSpPr txBox="1"/>
          <p:nvPr userDrawn="1"/>
        </p:nvSpPr>
        <p:spPr>
          <a:xfrm>
            <a:off x="1816925" y="296883"/>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7" name="TextBox 6">
            <a:extLst>
              <a:ext uri="{FF2B5EF4-FFF2-40B4-BE49-F238E27FC236}">
                <a16:creationId xmlns:a16="http://schemas.microsoft.com/office/drawing/2014/main" id="{5593F494-214E-EBD1-C0C3-8E5189EAFAFD}"/>
              </a:ext>
            </a:extLst>
          </p:cNvPr>
          <p:cNvSpPr txBox="1"/>
          <p:nvPr userDrawn="1"/>
        </p:nvSpPr>
        <p:spPr>
          <a:xfrm>
            <a:off x="9702140" y="2956956"/>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Tree>
    <p:extLst>
      <p:ext uri="{BB962C8B-B14F-4D97-AF65-F5344CB8AC3E}">
        <p14:creationId xmlns:p14="http://schemas.microsoft.com/office/powerpoint/2010/main" val="1728177494"/>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D] 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a:srcRect/>
          <a:stretch/>
        </p:blipFill>
        <p:spPr>
          <a:xfrm>
            <a:off x="6277115" y="3700615"/>
            <a:ext cx="2076170" cy="828371"/>
          </a:xfrm>
          <a:prstGeom prst="rect">
            <a:avLst/>
          </a:prstGeom>
        </p:spPr>
      </p:pic>
    </p:spTree>
    <p:extLst>
      <p:ext uri="{BB962C8B-B14F-4D97-AF65-F5344CB8AC3E}">
        <p14:creationId xmlns:p14="http://schemas.microsoft.com/office/powerpoint/2010/main" val="213257208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1] 1/4 : 3/4">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10" name="Content Placeholder 2"/>
          <p:cNvSpPr>
            <a:spLocks noGrp="1"/>
          </p:cNvSpPr>
          <p:nvPr>
            <p:ph idx="12"/>
          </p:nvPr>
        </p:nvSpPr>
        <p:spPr>
          <a:xfrm>
            <a:off x="3886199" y="2057401"/>
            <a:ext cx="10286999"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7" name="Text Placeholder 13">
            <a:extLst>
              <a:ext uri="{FF2B5EF4-FFF2-40B4-BE49-F238E27FC236}">
                <a16:creationId xmlns:a16="http://schemas.microsoft.com/office/drawing/2014/main" id="{F43B2228-E44B-174E-ACE3-83C7FA1232D0}"/>
              </a:ext>
            </a:extLst>
          </p:cNvPr>
          <p:cNvSpPr>
            <a:spLocks noGrp="1"/>
          </p:cNvSpPr>
          <p:nvPr>
            <p:ph type="body" sz="quarter" idx="15"/>
          </p:nvPr>
        </p:nvSpPr>
        <p:spPr>
          <a:xfrm>
            <a:off x="457201" y="7315200"/>
            <a:ext cx="2971796"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pic>
        <p:nvPicPr>
          <p:cNvPr id="9" name="Picture 8">
            <a:extLst>
              <a:ext uri="{FF2B5EF4-FFF2-40B4-BE49-F238E27FC236}">
                <a16:creationId xmlns:a16="http://schemas.microsoft.com/office/drawing/2014/main" id="{20F25A9B-A1BE-A642-B57F-BF7F96FFE76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Text Placeholder 7">
            <a:extLst>
              <a:ext uri="{FF2B5EF4-FFF2-40B4-BE49-F238E27FC236}">
                <a16:creationId xmlns:a16="http://schemas.microsoft.com/office/drawing/2014/main" id="{4C646A38-6A99-96E9-3048-36F367A1A9B4}"/>
              </a:ext>
            </a:extLst>
          </p:cNvPr>
          <p:cNvSpPr>
            <a:spLocks noGrp="1"/>
          </p:cNvSpPr>
          <p:nvPr>
            <p:ph type="body" sz="quarter" idx="16" hasCustomPrompt="1"/>
          </p:nvPr>
        </p:nvSpPr>
        <p:spPr>
          <a:xfrm>
            <a:off x="457200" y="182880"/>
            <a:ext cx="2971796"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0396013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2] 1/4 : 3/4 full ">
    <p:spTree>
      <p:nvGrpSpPr>
        <p:cNvPr id="1" name=""/>
        <p:cNvGrpSpPr/>
        <p:nvPr/>
      </p:nvGrpSpPr>
      <p:grpSpPr>
        <a:xfrm>
          <a:off x="0" y="0"/>
          <a:ext cx="0" cy="0"/>
          <a:chOff x="0" y="0"/>
          <a:chExt cx="0" cy="0"/>
        </a:xfrm>
      </p:grpSpPr>
      <p:sp>
        <p:nvSpPr>
          <p:cNvPr id="2" name="Title"/>
          <p:cNvSpPr>
            <a:spLocks noGrp="1"/>
          </p:cNvSpPr>
          <p:nvPr>
            <p:ph type="title"/>
          </p:nvPr>
        </p:nvSpPr>
        <p:spPr>
          <a:xfrm>
            <a:off x="457201" y="457200"/>
            <a:ext cx="2940710" cy="1287475"/>
          </a:xfrm>
        </p:spPr>
        <p:txBody>
          <a:bodyPr/>
          <a:lstStyle>
            <a:lvl1pPr>
              <a:lnSpc>
                <a:spcPct val="100000"/>
              </a:lnSpc>
              <a:defRPr sz="2400">
                <a:solidFill>
                  <a:schemeClr val="tx1"/>
                </a:solidFill>
              </a:defRPr>
            </a:lvl1pPr>
          </a:lstStyle>
          <a:p>
            <a:r>
              <a:rPr lang="en-US"/>
              <a:t>Click to edit Master title style</a:t>
            </a:r>
            <a:endParaRPr lang="en-US" dirty="0"/>
          </a:p>
        </p:txBody>
      </p:sp>
      <p:sp>
        <p:nvSpPr>
          <p:cNvPr id="6" name="Text Placeholder"/>
          <p:cNvSpPr>
            <a:spLocks noGrp="1"/>
          </p:cNvSpPr>
          <p:nvPr>
            <p:ph type="body" sz="quarter" idx="12"/>
          </p:nvPr>
        </p:nvSpPr>
        <p:spPr>
          <a:xfrm>
            <a:off x="457200" y="2057399"/>
            <a:ext cx="2971800" cy="525780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p:cNvSpPr>
            <a:spLocks noGrp="1"/>
          </p:cNvSpPr>
          <p:nvPr>
            <p:ph sz="quarter" idx="13"/>
          </p:nvPr>
        </p:nvSpPr>
        <p:spPr>
          <a:xfrm>
            <a:off x="3657600" y="0"/>
            <a:ext cx="10972800" cy="8229600"/>
          </a:xfrm>
        </p:spPr>
        <p:txBody>
          <a:bodyPr lIns="228600" tIns="2057400" rIns="4572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13">
            <a:extLst>
              <a:ext uri="{FF2B5EF4-FFF2-40B4-BE49-F238E27FC236}">
                <a16:creationId xmlns:a16="http://schemas.microsoft.com/office/drawing/2014/main" id="{D6CAAF14-776C-FC4F-8C7B-A7AE358A964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128074AF-1709-0929-491C-6396CCC8E51C}"/>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961629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3] Divider ">
    <p:bg>
      <p:bgPr>
        <a:solidFill>
          <a:schemeClr val="bg2"/>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7772399" y="457199"/>
            <a:ext cx="6400800" cy="7204174"/>
          </a:xfrm>
        </p:spPr>
        <p:txBody>
          <a:bodyPr anchor="ctr"/>
          <a:lstStyle>
            <a:lvl1pPr algn="ctr">
              <a:defRPr sz="1200">
                <a:solidFill>
                  <a:schemeClr val="accent6"/>
                </a:solidFill>
                <a:latin typeface="IBM Plex Sans" charset="0"/>
                <a:ea typeface="IBM Plex Sans" charset="0"/>
                <a:cs typeface="IBM Plex Sans" charset="0"/>
              </a:defRPr>
            </a:lvl1pPr>
          </a:lstStyle>
          <a:p>
            <a:r>
              <a:rPr lang="en-US" dirty="0"/>
              <a:t>Click icon to add picture. </a:t>
            </a:r>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p:nvPr>
        </p:nvSpPr>
        <p:spPr>
          <a:xfrm>
            <a:off x="457201" y="329184"/>
            <a:ext cx="6629400" cy="5486401"/>
          </a:xfrm>
        </p:spPr>
        <p:txBody>
          <a:bodyPr>
            <a:noAutofit/>
          </a:bodyPr>
          <a:lstStyle>
            <a:lvl1pPr>
              <a:defRPr sz="5400" b="0" i="0">
                <a:solidFill>
                  <a:schemeClr val="accent3"/>
                </a:solidFill>
                <a:latin typeface="IBM Plex Sans ExtLt" panose="020B0303050203000203" pitchFamily="34" charset="0"/>
              </a:defRPr>
            </a:lvl1pPr>
          </a:lstStyle>
          <a:p>
            <a:r>
              <a:rPr lang="en-GB"/>
              <a:t>Click to edit Master title style</a:t>
            </a:r>
            <a:endParaRPr lang="en-US" dirty="0"/>
          </a:p>
        </p:txBody>
      </p:sp>
      <p:sp>
        <p:nvSpPr>
          <p:cNvPr id="3" name="TextBox 2">
            <a:extLst>
              <a:ext uri="{FF2B5EF4-FFF2-40B4-BE49-F238E27FC236}">
                <a16:creationId xmlns:a16="http://schemas.microsoft.com/office/drawing/2014/main" id="{4F658013-2014-033B-DFF7-77A414D7721C}"/>
              </a:ext>
            </a:extLst>
          </p:cNvPr>
          <p:cNvSpPr txBox="1"/>
          <p:nvPr userDrawn="1"/>
        </p:nvSpPr>
        <p:spPr>
          <a:xfrm>
            <a:off x="2260600" y="8061325"/>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Tree>
    <p:extLst>
      <p:ext uri="{BB962C8B-B14F-4D97-AF65-F5344CB8AC3E}">
        <p14:creationId xmlns:p14="http://schemas.microsoft.com/office/powerpoint/2010/main" val="234056491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3] 1/4 :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9400" cy="1371600"/>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2971800" cy="5486400"/>
          </a:xfrm>
        </p:spPr>
        <p:txBody>
          <a:bodyPr lIns="0" tIns="182880"/>
          <a:lstStyle>
            <a:lvl1pPr>
              <a:defRPr sz="160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stStyle>
          <a:p>
            <a:pPr lvl="0"/>
            <a:r>
              <a:rPr lang="en-US" dirty="0"/>
              <a:t>Click to edit Master text styles</a:t>
            </a:r>
          </a:p>
        </p:txBody>
      </p:sp>
      <p:sp>
        <p:nvSpPr>
          <p:cNvPr id="12" name="Content Placeholder 3"/>
          <p:cNvSpPr>
            <a:spLocks noGrp="1"/>
          </p:cNvSpPr>
          <p:nvPr>
            <p:ph sz="quarter" idx="19"/>
          </p:nvPr>
        </p:nvSpPr>
        <p:spPr>
          <a:xfrm>
            <a:off x="3886201" y="2057400"/>
            <a:ext cx="10287000" cy="5486400"/>
          </a:xfrm>
          <a:noFill/>
          <a:ln>
            <a:noFill/>
          </a:ln>
        </p:spPr>
        <p:txBody>
          <a:bodyPr lIns="0" tIns="182880" rIns="228600" bIns="228600"/>
          <a:lstStyle>
            <a:lvl1pPr>
              <a:defRPr sz="1600" b="0" i="0">
                <a:solidFill>
                  <a:schemeClr val="tx1"/>
                </a:solidFill>
                <a:latin typeface="IBM Plex Sans Light" panose="020B0403050203000203" pitchFamily="34" charset="0"/>
              </a:defRPr>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724407BF-0571-C04D-9A3F-D62B514C88B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7" name="Text Placeholder 7">
            <a:extLst>
              <a:ext uri="{FF2B5EF4-FFF2-40B4-BE49-F238E27FC236}">
                <a16:creationId xmlns:a16="http://schemas.microsoft.com/office/drawing/2014/main" id="{A5A7A515-3713-F585-8C03-D105F6C98285}"/>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51631273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4] 1/4 : 3/4 ">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457200"/>
            <a:ext cx="10287001" cy="1143000"/>
          </a:xfrm>
        </p:spPr>
        <p:txBody>
          <a:bodyPr>
            <a:noAutofit/>
          </a:bodyPr>
          <a:lstStyle>
            <a:lvl1pPr>
              <a:defRPr sz="3200">
                <a:solidFill>
                  <a:schemeClr val="tx1"/>
                </a:solidFill>
              </a:defRPr>
            </a:lvl1pPr>
          </a:lstStyle>
          <a:p>
            <a:r>
              <a:rPr lang="en-US" dirty="0"/>
              <a:t>Click to edit Master title style</a:t>
            </a:r>
            <a:br>
              <a:rPr lang="en-US" dirty="0"/>
            </a:br>
            <a:endParaRPr lang="en-US" dirty="0"/>
          </a:p>
        </p:txBody>
      </p:sp>
      <p:sp>
        <p:nvSpPr>
          <p:cNvPr id="20" name="Content Placeholder 2"/>
          <p:cNvSpPr>
            <a:spLocks noGrp="1"/>
          </p:cNvSpPr>
          <p:nvPr>
            <p:ph idx="12"/>
          </p:nvPr>
        </p:nvSpPr>
        <p:spPr>
          <a:xfrm>
            <a:off x="3886200" y="2057401"/>
            <a:ext cx="10287000" cy="54864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3"/>
          <p:cNvSpPr>
            <a:spLocks noGrp="1"/>
          </p:cNvSpPr>
          <p:nvPr>
            <p:ph type="body" sz="quarter" idx="14" hasCustomPrompt="1"/>
          </p:nvPr>
        </p:nvSpPr>
        <p:spPr>
          <a:xfrm>
            <a:off x="457200" y="7342632"/>
            <a:ext cx="2971796"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5" name="Text Placeholder 7">
            <a:extLst>
              <a:ext uri="{FF2B5EF4-FFF2-40B4-BE49-F238E27FC236}">
                <a16:creationId xmlns:a16="http://schemas.microsoft.com/office/drawing/2014/main" id="{14FC4D8D-97B6-45AA-E29A-913778D6236E}"/>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6" name="Text Placeholder">
            <a:extLst>
              <a:ext uri="{FF2B5EF4-FFF2-40B4-BE49-F238E27FC236}">
                <a16:creationId xmlns:a16="http://schemas.microsoft.com/office/drawing/2014/main" id="{24119047-6482-C786-58C5-EB35F1D8D341}"/>
              </a:ext>
            </a:extLst>
          </p:cNvPr>
          <p:cNvSpPr>
            <a:spLocks noGrp="1"/>
          </p:cNvSpPr>
          <p:nvPr>
            <p:ph type="body" sz="quarter" idx="13"/>
          </p:nvPr>
        </p:nvSpPr>
        <p:spPr>
          <a:xfrm>
            <a:off x="457200" y="2057400"/>
            <a:ext cx="2971800" cy="5486400"/>
          </a:xfrm>
        </p:spPr>
        <p:txBody>
          <a:bodyPr lIns="0" t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8170581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5] 1/4 : 3/4 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2057399"/>
            <a:ext cx="2940710" cy="548639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3886200" y="457199"/>
            <a:ext cx="10287000" cy="7086600"/>
          </a:xfrm>
        </p:spPr>
        <p:txBody>
          <a:bodyPr lIns="0" tIns="0" rIns="91440" bIns="91440" anchor="ctr"/>
          <a:lstStyle>
            <a:lvl1pPr algn="ctr">
              <a:defRPr sz="1200">
                <a:solidFill>
                  <a:srgbClr val="A8A8A8"/>
                </a:solidFill>
              </a:defRPr>
            </a:lvl1pPr>
          </a:lstStyle>
          <a:p>
            <a:endParaRPr lang="en-US" dirty="0"/>
          </a:p>
          <a:p>
            <a:endParaRPr lang="en-US" dirty="0"/>
          </a:p>
          <a:p>
            <a:endParaRPr lang="en-US" dirty="0"/>
          </a:p>
          <a:p>
            <a:r>
              <a:rPr lang="en-US" dirty="0"/>
              <a:t>Click icon to add a table.</a:t>
            </a:r>
            <a:br>
              <a:rPr lang="en-US" dirty="0"/>
            </a:br>
            <a:r>
              <a:rPr lang="en-US" dirty="0"/>
              <a:t>This will result in a Microsoft default table.</a:t>
            </a:r>
            <a:br>
              <a:rPr lang="en-US" dirty="0"/>
            </a:br>
            <a:r>
              <a:rPr lang="en-US" dirty="0"/>
              <a:t>Alternatively, you can choose a table from the Best Practices deck</a:t>
            </a:r>
          </a:p>
        </p:txBody>
      </p:sp>
      <p:sp>
        <p:nvSpPr>
          <p:cNvPr id="8" name="Title">
            <a:extLst>
              <a:ext uri="{FF2B5EF4-FFF2-40B4-BE49-F238E27FC236}">
                <a16:creationId xmlns:a16="http://schemas.microsoft.com/office/drawing/2014/main" id="{6527F677-5D33-4040-AABF-918B61C806CC}"/>
              </a:ext>
            </a:extLst>
          </p:cNvPr>
          <p:cNvSpPr>
            <a:spLocks noGrp="1"/>
          </p:cNvSpPr>
          <p:nvPr>
            <p:ph type="title"/>
          </p:nvPr>
        </p:nvSpPr>
        <p:spPr>
          <a:xfrm>
            <a:off x="457201" y="457200"/>
            <a:ext cx="2940710" cy="1371600"/>
          </a:xfrm>
        </p:spPr>
        <p:txBody>
          <a:bodyPr/>
          <a:lstStyle>
            <a:lvl1pPr>
              <a:defRPr sz="2800">
                <a:solidFill>
                  <a:schemeClr val="tx1"/>
                </a:solidFill>
              </a:defRPr>
            </a:lvl1pPr>
          </a:lstStyle>
          <a:p>
            <a:r>
              <a:rPr lang="en-US"/>
              <a:t>Click to edit Master title style</a:t>
            </a:r>
            <a:endParaRPr lang="en-US" dirty="0"/>
          </a:p>
        </p:txBody>
      </p:sp>
      <p:sp>
        <p:nvSpPr>
          <p:cNvPr id="5" name="Text Placeholder 13">
            <a:extLst>
              <a:ext uri="{FF2B5EF4-FFF2-40B4-BE49-F238E27FC236}">
                <a16:creationId xmlns:a16="http://schemas.microsoft.com/office/drawing/2014/main" id="{80EABE29-6942-D641-9F42-89B444AF7239}"/>
              </a:ext>
            </a:extLst>
          </p:cNvPr>
          <p:cNvSpPr>
            <a:spLocks noGrp="1"/>
          </p:cNvSpPr>
          <p:nvPr>
            <p:ph type="body" sz="quarter" idx="15"/>
          </p:nvPr>
        </p:nvSpPr>
        <p:spPr>
          <a:xfrm>
            <a:off x="457201" y="7315201"/>
            <a:ext cx="294071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2" name="Text Placeholder 7">
            <a:extLst>
              <a:ext uri="{FF2B5EF4-FFF2-40B4-BE49-F238E27FC236}">
                <a16:creationId xmlns:a16="http://schemas.microsoft.com/office/drawing/2014/main" id="{F5446133-653F-2F9D-1942-37FE5C2AA320}"/>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25758968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6-1] hd_txt">
    <p:bg>
      <p:bgPr>
        <a:solidFill>
          <a:srgbClr val="E5F6FF"/>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6600" b="0" i="0">
                <a:solidFill>
                  <a:schemeClr val="tx1"/>
                </a:solidFill>
                <a:latin typeface="IBM Plex Sans ExtLt" panose="020B0303050203000203" pitchFamily="34" charset="0"/>
              </a:defRPr>
            </a:lvl1pPr>
          </a:lstStyle>
          <a:p>
            <a:r>
              <a:rPr lang="en-US"/>
              <a:t>Click to edit Master title style</a:t>
            </a:r>
            <a:endParaRPr lang="en-US" dirty="0"/>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1"/>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F17F64D-D525-7147-A9DE-275830DA931B}"/>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1681CE72-CA90-9BA3-ECE1-08BD98823050}"/>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23203366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6-2] hd_txt_tx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rgbClr val="E0E0E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0" y="1874520"/>
            <a:ext cx="6583680" cy="1685543"/>
          </a:xfrm>
        </p:spPr>
        <p:txBody>
          <a:bodyPr>
            <a:noAutofit/>
          </a:bodyPr>
          <a:lstStyle>
            <a:lvl1pPr>
              <a:lnSpc>
                <a:spcPct val="100000"/>
              </a:lnSpc>
              <a:defRPr sz="5400" b="0" i="0">
                <a:latin typeface="IBM Plex Sans ExtLt" panose="020B0303050203000203" pitchFamily="34" charset="0"/>
              </a:defRPr>
            </a:lvl1pPr>
          </a:lstStyle>
          <a:p>
            <a:r>
              <a:rPr lang="en-US" dirty="0"/>
              <a:t>Click to edit Master title style</a:t>
            </a:r>
          </a:p>
        </p:txBody>
      </p:sp>
      <p:sp>
        <p:nvSpPr>
          <p:cNvPr id="3" name="Content Placeholder 2"/>
          <p:cNvSpPr>
            <a:spLocks noGrp="1"/>
          </p:cNvSpPr>
          <p:nvPr>
            <p:ph idx="1"/>
          </p:nvPr>
        </p:nvSpPr>
        <p:spPr>
          <a:xfrm>
            <a:off x="7772400" y="2057400"/>
            <a:ext cx="6399647" cy="5486400"/>
          </a:xfrm>
          <a:prstGeom prst="rect">
            <a:avLst/>
          </a:prstGeom>
        </p:spPr>
        <p:txBody>
          <a:bodyPr tIns="0">
            <a:noAutofit/>
          </a:bodyPr>
          <a:lstStyle>
            <a:lvl1pPr>
              <a:lnSpc>
                <a:spcPct val="110000"/>
              </a:lnSpc>
              <a:defRPr sz="1800">
                <a:solidFill>
                  <a:schemeClr val="tx1"/>
                </a:solidFill>
              </a:defRPr>
            </a:lvl1pPr>
            <a:lvl2pPr>
              <a:lnSpc>
                <a:spcPct val="110000"/>
              </a:lnSpc>
              <a:defRPr sz="1800">
                <a:solidFill>
                  <a:schemeClr val="tx1"/>
                </a:solidFill>
              </a:defRPr>
            </a:lvl2pPr>
            <a:lvl3pPr>
              <a:lnSpc>
                <a:spcPct val="110000"/>
              </a:lnSpc>
              <a:defRPr sz="1800">
                <a:solidFill>
                  <a:schemeClr val="tx1"/>
                </a:solidFill>
              </a:defRPr>
            </a:lvl3pPr>
            <a:lvl4pPr>
              <a:lnSpc>
                <a:spcPct val="110000"/>
              </a:lnSpc>
              <a:defRPr sz="1800">
                <a:solidFill>
                  <a:schemeClr val="tx1"/>
                </a:solidFill>
              </a:defRPr>
            </a:lvl4pPr>
            <a:lvl5pPr>
              <a:lnSpc>
                <a:spcPct val="110000"/>
              </a:lnSpc>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3">
            <a:extLst>
              <a:ext uri="{FF2B5EF4-FFF2-40B4-BE49-F238E27FC236}">
                <a16:creationId xmlns:a16="http://schemas.microsoft.com/office/drawing/2014/main" id="{7A7E9543-BFF8-2C46-992A-3D54CB01327B}"/>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pic>
        <p:nvPicPr>
          <p:cNvPr id="9" name="Picture 8">
            <a:extLst>
              <a:ext uri="{FF2B5EF4-FFF2-40B4-BE49-F238E27FC236}">
                <a16:creationId xmlns:a16="http://schemas.microsoft.com/office/drawing/2014/main" id="{A07CA555-BDE7-594A-8A2C-DF7652F7A2D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Text Placeholder 7">
            <a:extLst>
              <a:ext uri="{FF2B5EF4-FFF2-40B4-BE49-F238E27FC236}">
                <a16:creationId xmlns:a16="http://schemas.microsoft.com/office/drawing/2014/main" id="{5D0C2F78-4F22-8341-A520-D9ED5344CC8D}"/>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6" name="Text Placeholder">
            <a:extLst>
              <a:ext uri="{FF2B5EF4-FFF2-40B4-BE49-F238E27FC236}">
                <a16:creationId xmlns:a16="http://schemas.microsoft.com/office/drawing/2014/main" id="{2534BA28-1638-54D8-90F5-DB4C15D15E9E}"/>
              </a:ext>
            </a:extLst>
          </p:cNvPr>
          <p:cNvSpPr>
            <a:spLocks noGrp="1"/>
          </p:cNvSpPr>
          <p:nvPr>
            <p:ph type="body" sz="quarter" idx="13"/>
          </p:nvPr>
        </p:nvSpPr>
        <p:spPr>
          <a:xfrm>
            <a:off x="457200" y="4114800"/>
            <a:ext cx="6583678" cy="3200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177064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6-4] hd_txt ">
    <p:spTree>
      <p:nvGrpSpPr>
        <p:cNvPr id="1" name=""/>
        <p:cNvGrpSpPr/>
        <p:nvPr/>
      </p:nvGrpSpPr>
      <p:grpSpPr>
        <a:xfrm>
          <a:off x="0" y="0"/>
          <a:ext cx="0" cy="0"/>
          <a:chOff x="0" y="0"/>
          <a:chExt cx="0" cy="0"/>
        </a:xfrm>
      </p:grpSpPr>
      <p:sp>
        <p:nvSpPr>
          <p:cNvPr id="2" name="Title"/>
          <p:cNvSpPr>
            <a:spLocks noGrp="1"/>
          </p:cNvSpPr>
          <p:nvPr>
            <p:ph type="title"/>
          </p:nvPr>
        </p:nvSpPr>
        <p:spPr>
          <a:xfrm>
            <a:off x="457200" y="1920240"/>
            <a:ext cx="6627571" cy="4632960"/>
          </a:xfrm>
        </p:spPr>
        <p:txBody>
          <a:bodyPr/>
          <a:lstStyle>
            <a:lvl1pPr>
              <a:defRPr sz="4800" b="0" i="0">
                <a:solidFill>
                  <a:schemeClr val="tx1"/>
                </a:solidFill>
                <a:latin typeface="IBM Plex Sans ExtLt" panose="020B0303050203000203" pitchFamily="34" charset="0"/>
              </a:defRPr>
            </a:lvl1pPr>
          </a:lstStyle>
          <a:p>
            <a:r>
              <a:rPr lang="en-US" dirty="0"/>
              <a:t>Click to edit Master title style</a:t>
            </a:r>
          </a:p>
        </p:txBody>
      </p:sp>
      <p:sp>
        <p:nvSpPr>
          <p:cNvPr id="6" name="Text Placeholder"/>
          <p:cNvSpPr>
            <a:spLocks noGrp="1"/>
          </p:cNvSpPr>
          <p:nvPr>
            <p:ph type="body" sz="quarter" idx="12"/>
          </p:nvPr>
        </p:nvSpPr>
        <p:spPr>
          <a:xfrm>
            <a:off x="77724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13">
            <a:extLst>
              <a:ext uri="{FF2B5EF4-FFF2-40B4-BE49-F238E27FC236}">
                <a16:creationId xmlns:a16="http://schemas.microsoft.com/office/drawing/2014/main" id="{559DF287-389F-FF47-8DAD-CFD04EAFC2A0}"/>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B4059381-1960-CB96-A46E-7747CC6B5619}"/>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3857856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8] hd_txt_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400800" cy="1371600"/>
          </a:xfrm>
        </p:spPr>
        <p:txBody>
          <a:bodyPr/>
          <a:lstStyle>
            <a:lvl1pPr>
              <a:defRPr sz="3200">
                <a:solidFill>
                  <a:schemeClr val="tx1"/>
                </a:solidFill>
              </a:defRPr>
            </a:lvl1pPr>
          </a:lstStyle>
          <a:p>
            <a:r>
              <a:rPr lang="en-US"/>
              <a:t>Click to edit Master title style</a:t>
            </a:r>
            <a:endParaRPr lang="en-US" dirty="0"/>
          </a:p>
        </p:txBody>
      </p:sp>
      <p:sp>
        <p:nvSpPr>
          <p:cNvPr id="8" name="Text Placeholder"/>
          <p:cNvSpPr>
            <a:spLocks noGrp="1"/>
          </p:cNvSpPr>
          <p:nvPr>
            <p:ph type="body" sz="quarter" idx="13"/>
          </p:nvPr>
        </p:nvSpPr>
        <p:spPr>
          <a:xfrm>
            <a:off x="4572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7772398" y="457198"/>
            <a:ext cx="6400800" cy="7204175"/>
          </a:xfrm>
        </p:spPr>
        <p:txBody>
          <a:bodyPr lIns="91440" tIns="9144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5" name="Text Placeholder 13">
            <a:extLst>
              <a:ext uri="{FF2B5EF4-FFF2-40B4-BE49-F238E27FC236}">
                <a16:creationId xmlns:a16="http://schemas.microsoft.com/office/drawing/2014/main" id="{B7FBB4F8-806D-CC46-BD0A-92ADD696761A}"/>
              </a:ext>
            </a:extLst>
          </p:cNvPr>
          <p:cNvSpPr>
            <a:spLocks noGrp="1"/>
          </p:cNvSpPr>
          <p:nvPr>
            <p:ph type="body" sz="quarter" idx="15"/>
          </p:nvPr>
        </p:nvSpPr>
        <p:spPr>
          <a:xfrm>
            <a:off x="457201" y="7315200"/>
            <a:ext cx="6400800"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2B947428-5567-40A4-9F50-0895B8ACDC9D}"/>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36057417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6-10] quote">
    <p:bg>
      <p:bgPr>
        <a:solidFill>
          <a:srgbClr val="EDF5FF"/>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457200" y="457200"/>
            <a:ext cx="8900056" cy="3813048"/>
          </a:xfrm>
        </p:spPr>
        <p:txBody>
          <a:bodyPr/>
          <a:lstStyle>
            <a:lvl1pPr>
              <a:defRPr sz="3200" b="0" i="0">
                <a:solidFill>
                  <a:schemeClr val="tx1"/>
                </a:solidFill>
                <a:latin typeface="IBM Plex Serif Light" panose="02060403050406000203" pitchFamily="18" charset="77"/>
              </a:defRPr>
            </a:lvl1pPr>
          </a:lstStyle>
          <a:p>
            <a:r>
              <a:rPr lang="en-US" dirty="0"/>
              <a:t>“Click to edit Master quote style</a:t>
            </a:r>
          </a:p>
        </p:txBody>
      </p:sp>
      <p:sp>
        <p:nvSpPr>
          <p:cNvPr id="5" name="Text Placeholder 3">
            <a:extLst>
              <a:ext uri="{FF2B5EF4-FFF2-40B4-BE49-F238E27FC236}">
                <a16:creationId xmlns:a16="http://schemas.microsoft.com/office/drawing/2014/main" id="{F4A8BDB6-C460-FEF7-7B06-458E5073B689}"/>
              </a:ext>
            </a:extLst>
          </p:cNvPr>
          <p:cNvSpPr>
            <a:spLocks noGrp="1"/>
          </p:cNvSpPr>
          <p:nvPr>
            <p:ph type="body" sz="quarter" idx="14"/>
          </p:nvPr>
        </p:nvSpPr>
        <p:spPr>
          <a:xfrm>
            <a:off x="685800" y="4267200"/>
            <a:ext cx="3429000" cy="2057400"/>
          </a:xfrm>
          <a:ln w="3175">
            <a:noFill/>
          </a:ln>
        </p:spPr>
        <p:txBody>
          <a:bodyPr lIns="0" tIns="685800" rIns="228600"/>
          <a:lstStyle>
            <a:lvl1pPr>
              <a:defRPr sz="1400" b="1" i="0">
                <a:solidFill>
                  <a:schemeClr val="tx1"/>
                </a:solidFill>
                <a:latin typeface="IBM Plex Sans" panose="020B0503050203000203" pitchFamily="34" charset="0"/>
              </a:defRPr>
            </a:lvl1pPr>
            <a:lvl2pPr marL="0" indent="0">
              <a:spcBef>
                <a:spcPts val="0"/>
              </a:spcBef>
              <a:buFontTx/>
              <a:buNone/>
              <a:defRPr sz="1400">
                <a:solidFill>
                  <a:schemeClr val="tx1"/>
                </a:solidFill>
              </a:defRPr>
            </a:lvl2pPr>
            <a:lvl3pPr marL="182880" indent="0">
              <a:buFontTx/>
              <a:buNone/>
              <a:defRPr sz="1400">
                <a:solidFill>
                  <a:schemeClr val="tx1"/>
                </a:solidFill>
              </a:defRPr>
            </a:lvl3pPr>
            <a:lvl4pPr marL="365760" indent="0">
              <a:buFontTx/>
              <a:buNone/>
              <a:defRPr sz="1400">
                <a:solidFill>
                  <a:schemeClr val="tx1"/>
                </a:solidFill>
              </a:defRPr>
            </a:lvl4pPr>
            <a:lvl5pPr marL="548640" indent="0">
              <a:buFontTx/>
              <a:buNone/>
              <a:defRPr sz="1400">
                <a:solidFill>
                  <a:schemeClr val="tx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52374287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7-1] 2 txt, 1/2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tIns="0"/>
          <a:lstStyle>
            <a:lvl1pPr>
              <a:defRPr sz="3200">
                <a:solidFill>
                  <a:schemeClr val="tx1"/>
                </a:solidFill>
              </a:defRPr>
            </a:lvl1pPr>
          </a:lstStyle>
          <a:p>
            <a:r>
              <a:rPr lang="en-US"/>
              <a:t>Click to edit Master title style</a:t>
            </a:r>
            <a:endParaRPr lang="en-US" dirty="0"/>
          </a:p>
        </p:txBody>
      </p:sp>
      <p:sp>
        <p:nvSpPr>
          <p:cNvPr id="8" name="Text Placeholder 1"/>
          <p:cNvSpPr>
            <a:spLocks noGrp="1"/>
          </p:cNvSpPr>
          <p:nvPr>
            <p:ph type="body" sz="quarter" idx="13"/>
          </p:nvPr>
        </p:nvSpPr>
        <p:spPr>
          <a:xfrm>
            <a:off x="457200" y="2057400"/>
            <a:ext cx="3200400" cy="560397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7772399" y="457199"/>
            <a:ext cx="6400800" cy="7204174"/>
          </a:xfrm>
        </p:spPr>
        <p:txBody>
          <a:bodyPr lIns="228600" tIns="45720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9" name="Text Placeholder 1">
            <a:extLst>
              <a:ext uri="{FF2B5EF4-FFF2-40B4-BE49-F238E27FC236}">
                <a16:creationId xmlns:a16="http://schemas.microsoft.com/office/drawing/2014/main" id="{311AB5F3-768D-9444-8A78-4F8F91978D0D}"/>
              </a:ext>
            </a:extLst>
          </p:cNvPr>
          <p:cNvSpPr>
            <a:spLocks noGrp="1"/>
          </p:cNvSpPr>
          <p:nvPr>
            <p:ph type="body" sz="quarter" idx="16"/>
          </p:nvPr>
        </p:nvSpPr>
        <p:spPr>
          <a:xfrm>
            <a:off x="3886200" y="2057399"/>
            <a:ext cx="3200400" cy="5603973"/>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13">
            <a:extLst>
              <a:ext uri="{FF2B5EF4-FFF2-40B4-BE49-F238E27FC236}">
                <a16:creationId xmlns:a16="http://schemas.microsoft.com/office/drawing/2014/main" id="{646AAB5D-25AB-514A-A048-C9566069DCAD}"/>
              </a:ext>
            </a:extLst>
          </p:cNvPr>
          <p:cNvSpPr>
            <a:spLocks noGrp="1"/>
          </p:cNvSpPr>
          <p:nvPr>
            <p:ph type="body" sz="quarter" idx="15"/>
          </p:nvPr>
        </p:nvSpPr>
        <p:spPr>
          <a:xfrm>
            <a:off x="457201" y="7315201"/>
            <a:ext cx="32004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B4352434-845D-F62B-2474-79BC9F60D321}"/>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1124507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7-2] hd, variable; 2 t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C008C15D-C6EE-D94C-AED9-A77F48974D34}"/>
              </a:ext>
            </a:extLst>
          </p:cNvPr>
          <p:cNvSpPr>
            <a:spLocks noGrp="1"/>
          </p:cNvSpPr>
          <p:nvPr>
            <p:ph type="title"/>
          </p:nvPr>
        </p:nvSpPr>
        <p:spPr>
          <a:xfrm>
            <a:off x="457200" y="457200"/>
            <a:ext cx="6627571" cy="1287475"/>
          </a:xfrm>
        </p:spPr>
        <p:txBody>
          <a:bodyPr/>
          <a:lstStyle>
            <a:lvl1pPr>
              <a:defRPr sz="3200">
                <a:solidFill>
                  <a:schemeClr val="tx1"/>
                </a:solidFill>
              </a:defRPr>
            </a:lvl1pPr>
          </a:lstStyle>
          <a:p>
            <a:r>
              <a:rPr lang="en-US"/>
              <a:t>Click to edit Master title style</a:t>
            </a:r>
            <a:endParaRPr lang="en-US" dirty="0"/>
          </a:p>
        </p:txBody>
      </p:sp>
      <p:sp>
        <p:nvSpPr>
          <p:cNvPr id="13" name="Content Placeholder">
            <a:extLst>
              <a:ext uri="{FF2B5EF4-FFF2-40B4-BE49-F238E27FC236}">
                <a16:creationId xmlns:a16="http://schemas.microsoft.com/office/drawing/2014/main" id="{229935DA-EE12-504A-A42D-8C8FC12B7616}"/>
              </a:ext>
            </a:extLst>
          </p:cNvPr>
          <p:cNvSpPr>
            <a:spLocks noGrp="1"/>
          </p:cNvSpPr>
          <p:nvPr>
            <p:ph sz="quarter" idx="13"/>
          </p:nvPr>
        </p:nvSpPr>
        <p:spPr>
          <a:xfrm>
            <a:off x="457199" y="2057399"/>
            <a:ext cx="6629400" cy="5486400"/>
          </a:xfrm>
        </p:spPr>
        <p:txBody>
          <a:bodyPr/>
          <a:lstStyle>
            <a:lvl1pPr>
              <a:defRPr sz="2400">
                <a:solidFill>
                  <a:schemeClr val="tx1"/>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3C1A1368-427E-E729-C688-CEA619FABAF5}"/>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4" name="Text Placeholder 1">
            <a:extLst>
              <a:ext uri="{FF2B5EF4-FFF2-40B4-BE49-F238E27FC236}">
                <a16:creationId xmlns:a16="http://schemas.microsoft.com/office/drawing/2014/main" id="{566B3B21-DCDD-6C45-C936-3B77F3E462EF}"/>
              </a:ext>
            </a:extLst>
          </p:cNvPr>
          <p:cNvSpPr>
            <a:spLocks noGrp="1"/>
          </p:cNvSpPr>
          <p:nvPr>
            <p:ph type="body" sz="quarter" idx="19"/>
          </p:nvPr>
        </p:nvSpPr>
        <p:spPr>
          <a:xfrm>
            <a:off x="7318771" y="-2"/>
            <a:ext cx="3657600" cy="8229600"/>
          </a:xfrm>
        </p:spPr>
        <p:txBody>
          <a:bodyPr lIns="228600" tIns="457200" r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
            <a:extLst>
              <a:ext uri="{FF2B5EF4-FFF2-40B4-BE49-F238E27FC236}">
                <a16:creationId xmlns:a16="http://schemas.microsoft.com/office/drawing/2014/main" id="{1183E754-C11A-6BDF-8DEA-FD356F968A2E}"/>
              </a:ext>
            </a:extLst>
          </p:cNvPr>
          <p:cNvSpPr>
            <a:spLocks noGrp="1"/>
          </p:cNvSpPr>
          <p:nvPr>
            <p:ph type="body" sz="quarter" idx="20"/>
          </p:nvPr>
        </p:nvSpPr>
        <p:spPr>
          <a:xfrm>
            <a:off x="10983353" y="0"/>
            <a:ext cx="3657600" cy="8229600"/>
          </a:xfrm>
        </p:spPr>
        <p:txBody>
          <a:bodyPr lIns="228600" tIns="457200" r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13">
            <a:extLst>
              <a:ext uri="{FF2B5EF4-FFF2-40B4-BE49-F238E27FC236}">
                <a16:creationId xmlns:a16="http://schemas.microsoft.com/office/drawing/2014/main" id="{015801FC-5658-C5C5-786B-4628C96C49EB}"/>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Tree>
    <p:extLst>
      <p:ext uri="{BB962C8B-B14F-4D97-AF65-F5344CB8AC3E}">
        <p14:creationId xmlns:p14="http://schemas.microsoft.com/office/powerpoint/2010/main" val="2921468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4] Divider ">
    <p:spTree>
      <p:nvGrpSpPr>
        <p:cNvPr id="1" name=""/>
        <p:cNvGrpSpPr/>
        <p:nvPr/>
      </p:nvGrpSpPr>
      <p:grpSpPr>
        <a:xfrm>
          <a:off x="0" y="0"/>
          <a:ext cx="0" cy="0"/>
          <a:chOff x="0" y="0"/>
          <a:chExt cx="0" cy="0"/>
        </a:xfrm>
      </p:grpSpPr>
      <p:sp>
        <p:nvSpPr>
          <p:cNvPr id="2" name="Title"/>
          <p:cNvSpPr>
            <a:spLocks noGrp="1"/>
          </p:cNvSpPr>
          <p:nvPr>
            <p:ph type="title"/>
          </p:nvPr>
        </p:nvSpPr>
        <p:spPr>
          <a:xfrm>
            <a:off x="457200" y="329184"/>
            <a:ext cx="6400800" cy="6858000"/>
          </a:xfrm>
        </p:spPr>
        <p:txBody>
          <a:bodyPr/>
          <a:lstStyle>
            <a:lvl1pPr>
              <a:defRPr sz="6600" b="0" i="0">
                <a:solidFill>
                  <a:schemeClr val="tx1"/>
                </a:solidFill>
                <a:latin typeface="IBM Plex Sans ExtLt" panose="020B0303050203000203" pitchFamily="34" charset="0"/>
              </a:defRPr>
            </a:lvl1pPr>
          </a:lstStyle>
          <a:p>
            <a:r>
              <a:rPr lang="en-GB"/>
              <a:t>Click to edit Master title style</a:t>
            </a:r>
            <a:endParaRPr lang="en-US" dirty="0"/>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2"/>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114800"/>
            <a:ext cx="6400800" cy="32138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F17F64D-D525-7147-A9DE-275830DA931B}"/>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pPr lvl="0"/>
            <a:r>
              <a:rPr lang="en-GB"/>
              <a:t>Click to edit Master text styles</a:t>
            </a:r>
          </a:p>
        </p:txBody>
      </p:sp>
      <p:sp>
        <p:nvSpPr>
          <p:cNvPr id="4" name="Text Placeholder 7">
            <a:extLst>
              <a:ext uri="{FF2B5EF4-FFF2-40B4-BE49-F238E27FC236}">
                <a16:creationId xmlns:a16="http://schemas.microsoft.com/office/drawing/2014/main" id="{D9E4C563-0ECA-96A5-A0C0-150F0E2C4114}"/>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56409902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3] hd, variable, image">
    <p:spTree>
      <p:nvGrpSpPr>
        <p:cNvPr id="1" name=""/>
        <p:cNvGrpSpPr/>
        <p:nvPr/>
      </p:nvGrpSpPr>
      <p:grpSpPr>
        <a:xfrm>
          <a:off x="0" y="0"/>
          <a:ext cx="0" cy="0"/>
          <a:chOff x="0" y="0"/>
          <a:chExt cx="0" cy="0"/>
        </a:xfrm>
      </p:grpSpPr>
      <p:sp>
        <p:nvSpPr>
          <p:cNvPr id="5" name="Picture Placeholder">
            <a:extLst>
              <a:ext uri="{FF2B5EF4-FFF2-40B4-BE49-F238E27FC236}">
                <a16:creationId xmlns:a16="http://schemas.microsoft.com/office/drawing/2014/main" id="{5F28EA59-742F-B6D9-8CED-75A896FCD6B7}"/>
              </a:ext>
            </a:extLst>
          </p:cNvPr>
          <p:cNvSpPr>
            <a:spLocks noGrp="1"/>
          </p:cNvSpPr>
          <p:nvPr>
            <p:ph type="pic" sz="quarter" idx="14"/>
          </p:nvPr>
        </p:nvSpPr>
        <p:spPr>
          <a:xfrm>
            <a:off x="10972800" y="0"/>
            <a:ext cx="3657600" cy="8229600"/>
          </a:xfrm>
        </p:spPr>
        <p:txBody>
          <a:bodyPr lIns="228600" tIns="457200" rIns="91440" bIns="91440"/>
          <a:lstStyle>
            <a:lvl1pPr>
              <a:defRPr>
                <a:solidFill>
                  <a:schemeClr val="tx1"/>
                </a:solidFill>
              </a:defRPr>
            </a:lvl1pPr>
          </a:lstStyle>
          <a:p>
            <a:r>
              <a:rPr lang="en-US"/>
              <a:t>Click icon to add picture</a:t>
            </a:r>
            <a:endParaRPr lang="en-US" dirty="0"/>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a:t>Click to edit Master title style</a:t>
            </a:r>
            <a:endParaRPr lang="en-US" dirty="0"/>
          </a:p>
        </p:txBody>
      </p:sp>
      <p:sp>
        <p:nvSpPr>
          <p:cNvPr id="10" name="Content Placeholder 2"/>
          <p:cNvSpPr>
            <a:spLocks noGrp="1"/>
          </p:cNvSpPr>
          <p:nvPr>
            <p:ph idx="12"/>
          </p:nvPr>
        </p:nvSpPr>
        <p:spPr>
          <a:xfrm>
            <a:off x="3886200" y="2057401"/>
            <a:ext cx="685800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pic>
        <p:nvPicPr>
          <p:cNvPr id="12" name="Picture 11">
            <a:extLst>
              <a:ext uri="{FF2B5EF4-FFF2-40B4-BE49-F238E27FC236}">
                <a16:creationId xmlns:a16="http://schemas.microsoft.com/office/drawing/2014/main" id="{4B2DC0C7-7EFF-7A43-8E46-D3FC0518422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4" name="Text Placeholder 7">
            <a:extLst>
              <a:ext uri="{FF2B5EF4-FFF2-40B4-BE49-F238E27FC236}">
                <a16:creationId xmlns:a16="http://schemas.microsoft.com/office/drawing/2014/main" id="{E9EE9A20-7EDA-4948-6CE6-586683F77974}"/>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4313693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7-4] 3 block">
    <p:bg>
      <p:bgPr>
        <a:solidFill>
          <a:schemeClr val="bg1"/>
        </a:solidFill>
        <a:effectLst/>
      </p:bgPr>
    </p:bg>
    <p:spTree>
      <p:nvGrpSpPr>
        <p:cNvPr id="1" name=""/>
        <p:cNvGrpSpPr/>
        <p:nvPr/>
      </p:nvGrpSpPr>
      <p:grpSpPr>
        <a:xfrm>
          <a:off x="0" y="0"/>
          <a:ext cx="0" cy="0"/>
          <a:chOff x="0" y="0"/>
          <a:chExt cx="0" cy="0"/>
        </a:xfrm>
      </p:grpSpPr>
      <p:sp>
        <p:nvSpPr>
          <p:cNvPr id="3" name="Picture Placeholder">
            <a:extLst>
              <a:ext uri="{FF2B5EF4-FFF2-40B4-BE49-F238E27FC236}">
                <a16:creationId xmlns:a16="http://schemas.microsoft.com/office/drawing/2014/main" id="{4B66DA08-E4C1-28EA-F038-9955AABC7BB5}"/>
              </a:ext>
            </a:extLst>
          </p:cNvPr>
          <p:cNvSpPr>
            <a:spLocks noGrp="1"/>
          </p:cNvSpPr>
          <p:nvPr>
            <p:ph type="pic" sz="quarter" idx="19"/>
          </p:nvPr>
        </p:nvSpPr>
        <p:spPr>
          <a:xfrm>
            <a:off x="0" y="-2"/>
            <a:ext cx="7315200" cy="8229600"/>
          </a:xfrm>
        </p:spPr>
        <p:txBody>
          <a:bodyPr lIns="228600" tIns="45720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hasCustomPrompt="1"/>
          </p:nvPr>
        </p:nvSpPr>
        <p:spPr>
          <a:xfrm>
            <a:off x="457200" y="685799"/>
            <a:ext cx="6583680" cy="6629400"/>
          </a:xfrm>
        </p:spPr>
        <p:txBody>
          <a:bodyPr>
            <a:noAutofit/>
          </a:bodyPr>
          <a:lstStyle>
            <a:lvl1pPr>
              <a:defRPr b="0" i="0">
                <a:solidFill>
                  <a:schemeClr val="tx1"/>
                </a:solidFill>
                <a:latin typeface="+mj-lt"/>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4114800"/>
            <a:ext cx="7315200" cy="4114800"/>
          </a:xfrm>
          <a:prstGeom prst="rect">
            <a:avLst/>
          </a:prstGeom>
          <a:solidFill>
            <a:srgbClr val="E0E0E0"/>
          </a:solid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1" name="Content Placeholder 13"/>
          <p:cNvSpPr>
            <a:spLocks noGrp="1"/>
          </p:cNvSpPr>
          <p:nvPr>
            <p:ph sz="quarter" idx="17"/>
          </p:nvPr>
        </p:nvSpPr>
        <p:spPr>
          <a:xfrm>
            <a:off x="7315200" y="1946"/>
            <a:ext cx="7315200" cy="4114800"/>
          </a:xfrm>
          <a:prstGeom prst="rect">
            <a:avLst/>
          </a:prstGeom>
          <a:solidFill>
            <a:srgbClr val="F4F4F4"/>
          </a:solid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6" name="Text Placeholder 23"/>
          <p:cNvSpPr>
            <a:spLocks noGrp="1"/>
          </p:cNvSpPr>
          <p:nvPr>
            <p:ph type="body" sz="quarter" idx="14" hasCustomPrompt="1"/>
          </p:nvPr>
        </p:nvSpPr>
        <p:spPr>
          <a:xfrm>
            <a:off x="457200" y="7342632"/>
            <a:ext cx="6583680" cy="457200"/>
          </a:xfrm>
          <a:prstGeom prst="rect">
            <a:avLst/>
          </a:prstGeom>
        </p:spPr>
        <p:txBody>
          <a:bodyPr lIns="0" tIns="0" rIns="0" bIns="0" anchor="b"/>
          <a:lstStyle>
            <a:lvl1pPr marL="0" indent="0">
              <a:tabLst/>
              <a:defRPr sz="800" b="0" i="0">
                <a:solidFill>
                  <a:schemeClr val="tx1">
                    <a:alpha val="60000"/>
                  </a:schemeClr>
                </a:solidFill>
                <a:latin typeface="IBM Plex Sans" charset="0"/>
                <a:ea typeface="IBM Plex Sans" charset="0"/>
                <a:cs typeface="IBM Plex Sans" charset="0"/>
              </a:defRPr>
            </a:lvl1pPr>
            <a:lvl2pPr>
              <a:defRPr sz="901"/>
            </a:lvl2pPr>
            <a:lvl3pPr>
              <a:defRPr sz="901"/>
            </a:lvl3pPr>
            <a:lvl4pPr>
              <a:defRPr sz="901"/>
            </a:lvl4pPr>
            <a:lvl5pPr>
              <a:defRPr sz="901"/>
            </a:lvl5pPr>
          </a:lstStyle>
          <a:p>
            <a:pPr lvl="0"/>
            <a:r>
              <a:rPr lang="en-US" dirty="0"/>
              <a:t>Source: Edit source here</a:t>
            </a:r>
          </a:p>
        </p:txBody>
      </p:sp>
      <p:sp>
        <p:nvSpPr>
          <p:cNvPr id="4" name="Text Placeholder 7">
            <a:extLst>
              <a:ext uri="{FF2B5EF4-FFF2-40B4-BE49-F238E27FC236}">
                <a16:creationId xmlns:a16="http://schemas.microsoft.com/office/drawing/2014/main" id="{C85A5FBD-0BD7-F996-69FA-7ECF8144CCEF}"/>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80432757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7-5] Case study ">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4E1D1B6-B23E-E34B-8F07-73F89B071A0D}"/>
              </a:ext>
            </a:extLst>
          </p:cNvPr>
          <p:cNvSpPr/>
          <p:nvPr userDrawn="1"/>
        </p:nvSpPr>
        <p:spPr>
          <a:xfrm>
            <a:off x="7315200" y="4114800"/>
            <a:ext cx="7315200" cy="41148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ECDA7A2-0B43-3340-B7E5-6E631EA7E003}"/>
              </a:ext>
            </a:extLst>
          </p:cNvPr>
          <p:cNvSpPr>
            <a:spLocks noGrp="1"/>
          </p:cNvSpPr>
          <p:nvPr>
            <p:ph type="title"/>
          </p:nvPr>
        </p:nvSpPr>
        <p:spPr>
          <a:xfrm>
            <a:off x="457200" y="685800"/>
            <a:ext cx="6629399" cy="1052514"/>
          </a:xfrm>
        </p:spPr>
        <p:txBody>
          <a:bodyPr lIns="0" tIns="0" rIns="0" bIns="0" anchor="t" anchorCtr="0">
            <a:normAutofit/>
          </a:bodyPr>
          <a:lstStyle>
            <a:lvl1pPr>
              <a:lnSpc>
                <a:spcPct val="100000"/>
              </a:lnSpc>
              <a:spcAft>
                <a:spcPts val="3400"/>
              </a:spcAft>
              <a:defRPr sz="3200" b="0" i="0">
                <a:solidFill>
                  <a:srgbClr val="001141"/>
                </a:solidFill>
                <a:latin typeface="IBM Plex Sans Light" panose="020B0403050203000203" pitchFamily="34" charset="0"/>
              </a:defRPr>
            </a:lvl1pPr>
          </a:lstStyle>
          <a:p>
            <a:r>
              <a:rPr lang="en-US"/>
              <a:t>Click to edit Master title style</a:t>
            </a:r>
            <a:endParaRPr lang="en-US" dirty="0"/>
          </a:p>
        </p:txBody>
      </p:sp>
      <p:sp>
        <p:nvSpPr>
          <p:cNvPr id="13" name="Picture Placeholder 2">
            <a:extLst>
              <a:ext uri="{FF2B5EF4-FFF2-40B4-BE49-F238E27FC236}">
                <a16:creationId xmlns:a16="http://schemas.microsoft.com/office/drawing/2014/main" id="{571C2D8E-47C0-5B43-AF70-DE863B9978DE}"/>
              </a:ext>
            </a:extLst>
          </p:cNvPr>
          <p:cNvSpPr>
            <a:spLocks noGrp="1"/>
          </p:cNvSpPr>
          <p:nvPr>
            <p:ph type="pic" idx="1" hasCustomPrompt="1"/>
          </p:nvPr>
        </p:nvSpPr>
        <p:spPr>
          <a:xfrm>
            <a:off x="7315200" y="0"/>
            <a:ext cx="7315200" cy="4114800"/>
          </a:xfrm>
        </p:spPr>
        <p:txBody>
          <a:bodyPr anchor="ctr"/>
          <a:lstStyle>
            <a:lvl1pPr marL="0" indent="0" algn="ctr">
              <a:buNone/>
              <a:defRPr sz="1200">
                <a:solidFill>
                  <a:schemeClr val="accent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br>
              <a:rPr lang="en-US" dirty="0"/>
            </a:br>
            <a:r>
              <a:rPr lang="en-US" dirty="0"/>
              <a:t>For optimal results use IBV optimized images tailored to this space https://ibm.box.com/s/sr8jov9yi3wmcj8qgp9fkbv0s75xutoa</a:t>
            </a:r>
          </a:p>
        </p:txBody>
      </p:sp>
      <p:sp>
        <p:nvSpPr>
          <p:cNvPr id="15" name="Text Placeholder 3">
            <a:extLst>
              <a:ext uri="{FF2B5EF4-FFF2-40B4-BE49-F238E27FC236}">
                <a16:creationId xmlns:a16="http://schemas.microsoft.com/office/drawing/2014/main" id="{82E1BAD2-A96A-C346-AA08-663D0B35BE95}"/>
              </a:ext>
            </a:extLst>
          </p:cNvPr>
          <p:cNvSpPr>
            <a:spLocks noGrp="1"/>
          </p:cNvSpPr>
          <p:nvPr>
            <p:ph type="body" sz="half" idx="2"/>
          </p:nvPr>
        </p:nvSpPr>
        <p:spPr>
          <a:xfrm>
            <a:off x="457200" y="2042271"/>
            <a:ext cx="6629399" cy="1828800"/>
          </a:xfrm>
        </p:spPr>
        <p:txBody>
          <a:bodyPr lIns="0" tIns="0" rIns="0" bIns="0">
            <a:normAutofit/>
          </a:bodyPr>
          <a:lstStyle>
            <a:lvl1pPr marL="0" indent="0">
              <a:lnSpc>
                <a:spcPct val="110000"/>
              </a:lnSpc>
              <a:spcBef>
                <a:spcPts val="0"/>
              </a:spcBef>
              <a:spcAft>
                <a:spcPts val="18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Text Placeholder 3">
            <a:extLst>
              <a:ext uri="{FF2B5EF4-FFF2-40B4-BE49-F238E27FC236}">
                <a16:creationId xmlns:a16="http://schemas.microsoft.com/office/drawing/2014/main" id="{F828704B-54CF-0A43-A8BD-E8C3E58C60FF}"/>
              </a:ext>
            </a:extLst>
          </p:cNvPr>
          <p:cNvSpPr>
            <a:spLocks noGrp="1"/>
          </p:cNvSpPr>
          <p:nvPr>
            <p:ph type="body" sz="half" idx="15"/>
          </p:nvPr>
        </p:nvSpPr>
        <p:spPr>
          <a:xfrm>
            <a:off x="457201" y="4389120"/>
            <a:ext cx="29718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8" name="Text Placeholder 3">
            <a:extLst>
              <a:ext uri="{FF2B5EF4-FFF2-40B4-BE49-F238E27FC236}">
                <a16:creationId xmlns:a16="http://schemas.microsoft.com/office/drawing/2014/main" id="{F24B8E37-009C-214E-85CD-D12DFA7D1DD4}"/>
              </a:ext>
            </a:extLst>
          </p:cNvPr>
          <p:cNvSpPr>
            <a:spLocks noGrp="1"/>
          </p:cNvSpPr>
          <p:nvPr>
            <p:ph type="body" sz="half" idx="16"/>
          </p:nvPr>
        </p:nvSpPr>
        <p:spPr>
          <a:xfrm>
            <a:off x="3886200" y="4389120"/>
            <a:ext cx="32004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9" name="Text Placeholder 3">
            <a:extLst>
              <a:ext uri="{FF2B5EF4-FFF2-40B4-BE49-F238E27FC236}">
                <a16:creationId xmlns:a16="http://schemas.microsoft.com/office/drawing/2014/main" id="{BF7E6EA2-91D0-9F47-B9AD-C08988A6CF81}"/>
              </a:ext>
            </a:extLst>
          </p:cNvPr>
          <p:cNvSpPr>
            <a:spLocks noGrp="1"/>
          </p:cNvSpPr>
          <p:nvPr>
            <p:ph type="body" sz="half" idx="17"/>
          </p:nvPr>
        </p:nvSpPr>
        <p:spPr>
          <a:xfrm>
            <a:off x="7548880" y="4389120"/>
            <a:ext cx="510032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10" name="Picture 9">
            <a:extLst>
              <a:ext uri="{FF2B5EF4-FFF2-40B4-BE49-F238E27FC236}">
                <a16:creationId xmlns:a16="http://schemas.microsoft.com/office/drawing/2014/main" id="{D213E3E2-DC08-3842-8101-8889C17F23F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cxnSp>
        <p:nvCxnSpPr>
          <p:cNvPr id="2" name="Straight Connector 1">
            <a:extLst>
              <a:ext uri="{FF2B5EF4-FFF2-40B4-BE49-F238E27FC236}">
                <a16:creationId xmlns:a16="http://schemas.microsoft.com/office/drawing/2014/main" id="{EAAE36DE-2F42-96FB-14AA-3E05CFCC7965}"/>
              </a:ext>
            </a:extLst>
          </p:cNvPr>
          <p:cNvCxnSpPr/>
          <p:nvPr userDrawn="1"/>
        </p:nvCxnSpPr>
        <p:spPr bwMode="auto">
          <a:xfrm>
            <a:off x="457199" y="4114800"/>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Text Placeholder 7">
            <a:extLst>
              <a:ext uri="{FF2B5EF4-FFF2-40B4-BE49-F238E27FC236}">
                <a16:creationId xmlns:a16="http://schemas.microsoft.com/office/drawing/2014/main" id="{2AA5400D-1674-E19E-E0A9-8E8C2A6A13FC}"/>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7280370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A] IBV cover ">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7772400" y="2057400"/>
            <a:ext cx="6400800" cy="914400"/>
          </a:xfrm>
        </p:spPr>
        <p:txBody>
          <a:bodyPr/>
          <a:lstStyle>
            <a:lvl1pPr>
              <a:defRPr sz="4400">
                <a:solidFill>
                  <a:schemeClr val="tx1"/>
                </a:solidFill>
              </a:defRPr>
            </a:lvl1pPr>
          </a:lstStyle>
          <a:p>
            <a:r>
              <a:rPr lang="en-US" dirty="0"/>
              <a:t>Click to type report title</a:t>
            </a:r>
          </a:p>
        </p:txBody>
      </p:sp>
      <p:sp>
        <p:nvSpPr>
          <p:cNvPr id="7" name="Picture Placeholder"/>
          <p:cNvSpPr>
            <a:spLocks noGrp="1" noChangeAspect="1"/>
          </p:cNvSpPr>
          <p:nvPr>
            <p:ph type="pic" sz="quarter" idx="14" hasCustomPrompt="1"/>
          </p:nvPr>
        </p:nvSpPr>
        <p:spPr>
          <a:xfrm>
            <a:off x="457200" y="457197"/>
            <a:ext cx="6537960" cy="7358550"/>
          </a:xfrm>
        </p:spPr>
        <p:txBody>
          <a:bodyPr lIns="91440" tIns="91440" rIns="91440" bIns="91440" anchor="ctr"/>
          <a:lstStyle>
            <a:lvl1pPr algn="ctr">
              <a:defRPr sz="1200">
                <a:solidFill>
                  <a:schemeClr val="accent6"/>
                </a:solidFill>
              </a:defRPr>
            </a:lvl1pPr>
          </a:lstStyle>
          <a:p>
            <a:r>
              <a:rPr lang="en-US" dirty="0"/>
              <a:t>Click icon to add picture</a:t>
            </a:r>
            <a:br>
              <a:rPr lang="en-US" dirty="0"/>
            </a:br>
            <a:r>
              <a:rPr lang="en-US" dirty="0"/>
              <a:t>For optimal results use IBV optimized images tailored to this space https://ibm.box.com/s/o90abqtdne6u89uouh42h0et7pg0hc4q</a:t>
            </a:r>
          </a:p>
        </p:txBody>
      </p:sp>
      <p:sp>
        <p:nvSpPr>
          <p:cNvPr id="8" name="Text Placeholder"/>
          <p:cNvSpPr>
            <a:spLocks noGrp="1"/>
          </p:cNvSpPr>
          <p:nvPr>
            <p:ph type="body" sz="quarter" idx="13" hasCustomPrompt="1"/>
          </p:nvPr>
        </p:nvSpPr>
        <p:spPr>
          <a:xfrm>
            <a:off x="7772400" y="2514600"/>
            <a:ext cx="6400800" cy="1524000"/>
          </a:xfrm>
        </p:spPr>
        <p:txBody>
          <a:bodyPr tIns="320040"/>
          <a:lstStyle>
            <a:lvl1pPr>
              <a:defRPr b="0" i="0">
                <a:solidFill>
                  <a:schemeClr val="tx1"/>
                </a:solidFill>
                <a:latin typeface="IBM Plex Sans" panose="020B05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secondary title</a:t>
            </a:r>
          </a:p>
        </p:txBody>
      </p:sp>
      <p:sp>
        <p:nvSpPr>
          <p:cNvPr id="3" name="TextBox 2">
            <a:extLst>
              <a:ext uri="{FF2B5EF4-FFF2-40B4-BE49-F238E27FC236}">
                <a16:creationId xmlns:a16="http://schemas.microsoft.com/office/drawing/2014/main" id="{49FD84D7-0727-CC41-46F5-C0B657565C23}"/>
              </a:ext>
            </a:extLst>
          </p:cNvPr>
          <p:cNvSpPr txBox="1"/>
          <p:nvPr userDrawn="1"/>
        </p:nvSpPr>
        <p:spPr>
          <a:xfrm>
            <a:off x="7772400" y="420624"/>
            <a:ext cx="3092823" cy="430887"/>
          </a:xfrm>
          <a:prstGeom prst="rect">
            <a:avLst/>
          </a:prstGeom>
          <a:noFill/>
        </p:spPr>
        <p:txBody>
          <a:bodyPr wrap="square" lIns="0" tIns="0" rIns="0" bIns="0" rtlCol="0">
            <a:spAutoFit/>
          </a:bodyPr>
          <a:lstStyle/>
          <a:p>
            <a:pPr algn="l">
              <a:spcBef>
                <a:spcPts val="1800"/>
              </a:spcBef>
            </a:pPr>
            <a:r>
              <a:rPr lang="en-US" sz="1400" dirty="0">
                <a:solidFill>
                  <a:schemeClr val="tx1"/>
                </a:solidFill>
                <a:latin typeface="+mn-lt"/>
                <a:ea typeface="IBM Plex Sans" charset="0"/>
                <a:cs typeface="IBM Plex Sans" charset="0"/>
              </a:rPr>
              <a:t>IBM </a:t>
            </a:r>
            <a:r>
              <a:rPr lang="en-US" sz="1400" dirty="0">
                <a:solidFill>
                  <a:schemeClr val="tx1"/>
                </a:solidFill>
                <a:latin typeface="IBM Plex Sans Medm" panose="020B0503050203000203" pitchFamily="34" charset="0"/>
                <a:ea typeface="IBM Plex Sans" charset="0"/>
                <a:cs typeface="IBM Plex Sans" charset="0"/>
              </a:rPr>
              <a:t>Institute for </a:t>
            </a:r>
            <a:br>
              <a:rPr lang="en-US" sz="1400" dirty="0">
                <a:solidFill>
                  <a:schemeClr val="tx1"/>
                </a:solidFill>
                <a:latin typeface="IBM Plex Sans Medm" panose="020B0503050203000203" pitchFamily="34" charset="0"/>
                <a:ea typeface="IBM Plex Sans" charset="0"/>
                <a:cs typeface="IBM Plex Sans" charset="0"/>
              </a:rPr>
            </a:br>
            <a:r>
              <a:rPr lang="en-US" sz="1400" dirty="0">
                <a:solidFill>
                  <a:schemeClr val="tx1"/>
                </a:solidFill>
                <a:latin typeface="IBM Plex Sans Medm" panose="020B0503050203000203" pitchFamily="34" charset="0"/>
                <a:ea typeface="IBM Plex Sans" charset="0"/>
                <a:cs typeface="IBM Plex Sans" charset="0"/>
              </a:rPr>
              <a:t>Business Value</a:t>
            </a:r>
          </a:p>
        </p:txBody>
      </p:sp>
      <p:pic>
        <p:nvPicPr>
          <p:cNvPr id="4" name="Picture 3">
            <a:extLst>
              <a:ext uri="{FF2B5EF4-FFF2-40B4-BE49-F238E27FC236}">
                <a16:creationId xmlns:a16="http://schemas.microsoft.com/office/drawing/2014/main" id="{83CDCBDE-3107-4303-9E28-1DC46888B34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772400" y="7498080"/>
            <a:ext cx="837851" cy="338328"/>
          </a:xfrm>
          <a:prstGeom prst="rect">
            <a:avLst/>
          </a:prstGeom>
        </p:spPr>
      </p:pic>
    </p:spTree>
    <p:extLst>
      <p:ext uri="{BB962C8B-B14F-4D97-AF65-F5344CB8AC3E}">
        <p14:creationId xmlns:p14="http://schemas.microsoft.com/office/powerpoint/2010/main" val="200413491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 IBM cover">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7D9F6AB-3550-C963-1A89-285914A781BA}"/>
              </a:ext>
            </a:extLst>
          </p:cNvPr>
          <p:cNvSpPr txBox="1"/>
          <p:nvPr userDrawn="1"/>
        </p:nvSpPr>
        <p:spPr>
          <a:xfrm>
            <a:off x="457200" y="7626096"/>
            <a:ext cx="3550023" cy="430887"/>
          </a:xfrm>
          <a:prstGeom prst="rect">
            <a:avLst/>
          </a:prstGeom>
          <a:noFill/>
        </p:spPr>
        <p:txBody>
          <a:bodyPr wrap="square" lIns="0" tIns="0" rIns="0" bIns="0" rtlCol="0">
            <a:spAutoFit/>
          </a:bodyPr>
          <a:lstStyle/>
          <a:p>
            <a:pPr algn="l">
              <a:spcBef>
                <a:spcPts val="1800"/>
              </a:spcBef>
            </a:pPr>
            <a:r>
              <a:rPr lang="en-US" sz="1400" dirty="0">
                <a:solidFill>
                  <a:schemeClr val="tx1"/>
                </a:solidFill>
                <a:latin typeface="+mn-lt"/>
                <a:ea typeface="IBM Plex Sans" charset="0"/>
                <a:cs typeface="IBM Plex Sans" charset="0"/>
              </a:rPr>
              <a:t>IBM </a:t>
            </a:r>
            <a:r>
              <a:rPr lang="en-US" sz="1400" dirty="0">
                <a:solidFill>
                  <a:schemeClr val="tx1"/>
                </a:solidFill>
                <a:latin typeface="IBM Plex Sans Medm" panose="020B0503050203000203" pitchFamily="34" charset="0"/>
                <a:ea typeface="IBM Plex Sans" charset="0"/>
                <a:cs typeface="IBM Plex Sans" charset="0"/>
              </a:rPr>
              <a:t>Institute for </a:t>
            </a:r>
            <a:br>
              <a:rPr lang="en-US" sz="1400" dirty="0">
                <a:solidFill>
                  <a:schemeClr val="tx1"/>
                </a:solidFill>
                <a:latin typeface="IBM Plex Sans Medm" panose="020B0503050203000203" pitchFamily="34" charset="0"/>
                <a:ea typeface="IBM Plex Sans" charset="0"/>
                <a:cs typeface="IBM Plex Sans" charset="0"/>
              </a:rPr>
            </a:br>
            <a:r>
              <a:rPr lang="en-US" sz="1400" dirty="0">
                <a:solidFill>
                  <a:schemeClr val="tx1"/>
                </a:solidFill>
                <a:latin typeface="IBM Plex Sans Medm" panose="020B0503050203000203" pitchFamily="34" charset="0"/>
                <a:ea typeface="IBM Plex Sans" charset="0"/>
                <a:cs typeface="IBM Plex Sans" charset="0"/>
              </a:rPr>
              <a:t>Business Value</a:t>
            </a:r>
          </a:p>
        </p:txBody>
      </p:sp>
      <p:pic>
        <p:nvPicPr>
          <p:cNvPr id="21" name="Picture 20">
            <a:extLst>
              <a:ext uri="{FF2B5EF4-FFF2-40B4-BE49-F238E27FC236}">
                <a16:creationId xmlns:a16="http://schemas.microsoft.com/office/drawing/2014/main" id="{B423F5C1-CB7D-172B-B046-4CA45D698E2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335000" y="7629145"/>
            <a:ext cx="837851" cy="338328"/>
          </a:xfrm>
          <a:prstGeom prst="rect">
            <a:avLst/>
          </a:prstGeom>
        </p:spPr>
      </p:pic>
      <p:sp>
        <p:nvSpPr>
          <p:cNvPr id="23" name="Title Placeholder">
            <a:extLst>
              <a:ext uri="{FF2B5EF4-FFF2-40B4-BE49-F238E27FC236}">
                <a16:creationId xmlns:a16="http://schemas.microsoft.com/office/drawing/2014/main" id="{3A393E1F-2B55-9FB9-04DD-E6FA0E2B61F0}"/>
              </a:ext>
            </a:extLst>
          </p:cNvPr>
          <p:cNvSpPr>
            <a:spLocks noGrp="1"/>
          </p:cNvSpPr>
          <p:nvPr>
            <p:ph type="title" hasCustomPrompt="1"/>
          </p:nvPr>
        </p:nvSpPr>
        <p:spPr>
          <a:xfrm>
            <a:off x="457200" y="457200"/>
            <a:ext cx="6629395" cy="2667000"/>
          </a:xfrm>
          <a:prstGeom prst="rect">
            <a:avLst/>
          </a:prstGeom>
        </p:spPr>
        <p:txBody>
          <a:bodyPr vert="horz" lIns="0" tIns="0" rIns="0" bIns="0" rtlCol="0" anchor="t">
            <a:noAutofit/>
          </a:bodyPr>
          <a:lstStyle/>
          <a:p>
            <a:r>
              <a:rPr lang="en-US" dirty="0"/>
              <a:t>Click to edit generic cover style, </a:t>
            </a:r>
            <a:r>
              <a:rPr lang="en-US" kern="0" dirty="0"/>
              <a:t>no </a:t>
            </a:r>
            <a:r>
              <a:rPr lang="en-US" kern="0"/>
              <a:t>image, 5-line </a:t>
            </a:r>
            <a:r>
              <a:rPr lang="en-US" kern="0" dirty="0"/>
              <a:t>maximum, sentence case</a:t>
            </a:r>
            <a:br>
              <a:rPr lang="en-US" dirty="0"/>
            </a:br>
            <a:r>
              <a:rPr lang="en-US" sz="3600" kern="0" dirty="0"/>
              <a:t>—</a:t>
            </a:r>
            <a:endParaRPr lang="en-US" dirty="0"/>
          </a:p>
        </p:txBody>
      </p:sp>
      <p:sp>
        <p:nvSpPr>
          <p:cNvPr id="24" name="Text Placeholder">
            <a:extLst>
              <a:ext uri="{FF2B5EF4-FFF2-40B4-BE49-F238E27FC236}">
                <a16:creationId xmlns:a16="http://schemas.microsoft.com/office/drawing/2014/main" id="{B7D608F2-8192-C941-4ED3-52A702E2837C}"/>
              </a:ext>
            </a:extLst>
          </p:cNvPr>
          <p:cNvSpPr>
            <a:spLocks noGrp="1"/>
          </p:cNvSpPr>
          <p:nvPr>
            <p:ph type="body" sz="quarter" idx="13" hasCustomPrompt="1"/>
          </p:nvPr>
        </p:nvSpPr>
        <p:spPr>
          <a:xfrm>
            <a:off x="457199" y="2209800"/>
            <a:ext cx="6629395" cy="1524000"/>
          </a:xfrm>
        </p:spPr>
        <p:txBody>
          <a:bodyPr tIns="137160"/>
          <a:lstStyle>
            <a:lvl1pPr>
              <a:defRPr b="0" i="0">
                <a:solidFill>
                  <a:schemeClr val="tx1"/>
                </a:solidFill>
                <a:latin typeface="IBM Plex Sans Light" panose="020B04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name and job title (next line)</a:t>
            </a:r>
          </a:p>
        </p:txBody>
      </p:sp>
    </p:spTree>
    <p:extLst>
      <p:ext uri="{BB962C8B-B14F-4D97-AF65-F5344CB8AC3E}">
        <p14:creationId xmlns:p14="http://schemas.microsoft.com/office/powerpoint/2010/main" val="110967650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 IBV sign-off ">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DB1A2D-BC5D-C683-9CC9-CF66F57B134E}"/>
              </a:ext>
            </a:extLst>
          </p:cNvPr>
          <p:cNvSpPr txBox="1"/>
          <p:nvPr userDrawn="1"/>
        </p:nvSpPr>
        <p:spPr>
          <a:xfrm>
            <a:off x="0" y="3886200"/>
            <a:ext cx="14630400" cy="1585049"/>
          </a:xfrm>
          <a:prstGeom prst="rect">
            <a:avLst/>
          </a:prstGeom>
          <a:noFill/>
        </p:spPr>
        <p:txBody>
          <a:bodyPr wrap="square" lIns="0" tIns="0" rIns="0" bIns="0" rtlCol="0">
            <a:spAutoFit/>
          </a:bodyPr>
          <a:lstStyle/>
          <a:p>
            <a:pPr algn="ctr">
              <a:spcBef>
                <a:spcPts val="1800"/>
              </a:spcBef>
            </a:pPr>
            <a:r>
              <a:rPr lang="en-US" sz="2400" dirty="0">
                <a:solidFill>
                  <a:schemeClr val="tx1"/>
                </a:solidFill>
                <a:latin typeface="+mn-lt"/>
                <a:ea typeface="IBM Plex Sans" charset="0"/>
                <a:cs typeface="IBM Plex Sans" charset="0"/>
              </a:rPr>
              <a:t>IBM </a:t>
            </a:r>
            <a:r>
              <a:rPr lang="en-US" sz="2400" dirty="0">
                <a:solidFill>
                  <a:schemeClr val="tx1"/>
                </a:solidFill>
                <a:latin typeface="IBM Plex Sans Medm" panose="020B0503050203000203" pitchFamily="34" charset="0"/>
                <a:ea typeface="IBM Plex Sans" charset="0"/>
                <a:cs typeface="IBM Plex Sans" charset="0"/>
              </a:rPr>
              <a:t>Institute for Business Value</a:t>
            </a:r>
          </a:p>
          <a:p>
            <a:pPr algn="ctr">
              <a:spcBef>
                <a:spcPts val="1800"/>
              </a:spcBef>
            </a:pPr>
            <a:r>
              <a:rPr lang="en-US" sz="3200" dirty="0">
                <a:solidFill>
                  <a:srgbClr val="FA4D56"/>
                </a:solidFill>
                <a:latin typeface="IBM Plex Sans Medm" panose="020B0503050203000203" pitchFamily="34" charset="0"/>
                <a:ea typeface="IBM Plex Sans" charset="0"/>
                <a:cs typeface="IBM Plex Sans" charset="0"/>
              </a:rPr>
              <a:t>Placeholder for future IBV </a:t>
            </a:r>
            <a:r>
              <a:rPr lang="en-US" sz="3200" dirty="0" err="1">
                <a:solidFill>
                  <a:srgbClr val="FA4D56"/>
                </a:solidFill>
                <a:latin typeface="IBM Plex Sans Medm" panose="020B0503050203000203" pitchFamily="34" charset="0"/>
                <a:ea typeface="IBM Plex Sans" charset="0"/>
                <a:cs typeface="IBM Plex Sans" charset="0"/>
              </a:rPr>
              <a:t>endslide</a:t>
            </a:r>
            <a:br>
              <a:rPr lang="en-US" sz="3200" dirty="0">
                <a:solidFill>
                  <a:srgbClr val="FA4D56"/>
                </a:solidFill>
                <a:latin typeface="IBM Plex Sans Medm" panose="020B0503050203000203" pitchFamily="34" charset="0"/>
                <a:ea typeface="IBM Plex Sans" charset="0"/>
                <a:cs typeface="IBM Plex Sans" charset="0"/>
              </a:rPr>
            </a:br>
            <a:r>
              <a:rPr lang="en-US" sz="3200" dirty="0">
                <a:solidFill>
                  <a:srgbClr val="FA4D56"/>
                </a:solidFill>
                <a:latin typeface="IBM Plex Sans Medm" panose="020B0503050203000203" pitchFamily="34" charset="0"/>
                <a:ea typeface="IBM Plex Sans" charset="0"/>
                <a:cs typeface="IBM Plex Sans" charset="0"/>
              </a:rPr>
              <a:t>awaiting additional content</a:t>
            </a:r>
          </a:p>
        </p:txBody>
      </p:sp>
    </p:spTree>
    <p:extLst>
      <p:ext uri="{BB962C8B-B14F-4D97-AF65-F5344CB8AC3E}">
        <p14:creationId xmlns:p14="http://schemas.microsoft.com/office/powerpoint/2010/main" val="397935444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 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a:srcRect/>
          <a:stretch/>
        </p:blipFill>
        <p:spPr>
          <a:xfrm>
            <a:off x="6277115" y="3700615"/>
            <a:ext cx="2076170" cy="828371"/>
          </a:xfrm>
          <a:prstGeom prst="rect">
            <a:avLst/>
          </a:prstGeom>
        </p:spPr>
      </p:pic>
    </p:spTree>
    <p:extLst>
      <p:ext uri="{BB962C8B-B14F-4D97-AF65-F5344CB8AC3E}">
        <p14:creationId xmlns:p14="http://schemas.microsoft.com/office/powerpoint/2010/main" val="393450278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E] Copyright ">
    <p:bg>
      <p:bgPr>
        <a:solidFill>
          <a:srgbClr val="E0E0E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A7D-E0C5-8B2C-9C8C-170A0E9A0E3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6" name="TextBox 5">
            <a:extLst>
              <a:ext uri="{FF2B5EF4-FFF2-40B4-BE49-F238E27FC236}">
                <a16:creationId xmlns:a16="http://schemas.microsoft.com/office/drawing/2014/main" id="{1BCF09A0-1D39-95E6-A6A5-F827D8937BC2}"/>
              </a:ext>
            </a:extLst>
          </p:cNvPr>
          <p:cNvSpPr txBox="1"/>
          <p:nvPr userDrawn="1"/>
        </p:nvSpPr>
        <p:spPr>
          <a:xfrm>
            <a:off x="9144000" y="4114800"/>
            <a:ext cx="5029200" cy="3042821"/>
          </a:xfrm>
          <a:prstGeom prst="rect">
            <a:avLst/>
          </a:prstGeom>
          <a:noFill/>
        </p:spPr>
        <p:txBody>
          <a:bodyPr wrap="square" lIns="0" tIns="0" rIns="0" bIns="0" rtlCol="0">
            <a:spAutoFit/>
          </a:bodyPr>
          <a:lstStyle/>
          <a:p>
            <a:pPr>
              <a:lnSpc>
                <a:spcPct val="110000"/>
              </a:lnSpc>
            </a:pPr>
            <a:r>
              <a:rPr lang="en-US" sz="900" dirty="0">
                <a:solidFill>
                  <a:srgbClr val="525252"/>
                </a:solidFill>
              </a:rPr>
              <a:t>© 2022 International Business Machines Corporation</a:t>
            </a:r>
          </a:p>
          <a:p>
            <a:pPr>
              <a:lnSpc>
                <a:spcPct val="110000"/>
              </a:lnSpc>
              <a:spcBef>
                <a:spcPts val="1200"/>
              </a:spcBef>
            </a:pPr>
            <a:r>
              <a:rPr lang="en-US" sz="900" dirty="0">
                <a:solidFill>
                  <a:srgbClr val="525252"/>
                </a:solidFill>
              </a:rPr>
              <a:t>IBM and the IBM logo are trademarks of IBM Corporation, registered in many jurisdictions worldwide. Other product and service names might be trademarks of IBM or other companies. </a:t>
            </a:r>
            <a:br>
              <a:rPr lang="en-US" sz="900" dirty="0">
                <a:solidFill>
                  <a:srgbClr val="525252"/>
                </a:solidFill>
              </a:rPr>
            </a:br>
            <a:r>
              <a:rPr lang="en-US" sz="900" dirty="0">
                <a:solidFill>
                  <a:srgbClr val="525252"/>
                </a:solidFill>
              </a:rPr>
              <a:t>A current list of IBM trademarks is available on  ibm.com/trademark.</a:t>
            </a:r>
          </a:p>
          <a:p>
            <a:pPr>
              <a:lnSpc>
                <a:spcPct val="110000"/>
              </a:lnSpc>
              <a:spcBef>
                <a:spcPts val="1200"/>
              </a:spcBef>
            </a:pPr>
            <a:r>
              <a:rPr lang="en-US" sz="900" dirty="0">
                <a:solidFill>
                  <a:srgbClr val="525252"/>
                </a:solidFill>
              </a:rPr>
              <a:t>This document is current as of the initial date of publication and may be changed by IBM at any time. Statements regarding IBM’s future direction and intent are subject to change or withdrawal without notice, and represent goals and objectives only. THIS DOCUMENT IS DISTRIBUTED “AS IS” WITHOUT ANY WARRANTY, EXPRESS OR IMPLIED. IN NO EVENT SHALL IBM BE LIABLE FOR ANY DAMAGE ARISING FROM THE USE OF THIS INFORMATION, INCLUDING BUT NOT LIMITED TO, LOSS OF DATA, BUSINESS INTERRUPTION, LOSS OF PROFIT OR LOSS OF OPPORTUNITY.</a:t>
            </a:r>
          </a:p>
          <a:p>
            <a:pPr>
              <a:lnSpc>
                <a:spcPct val="110000"/>
              </a:lnSpc>
              <a:spcBef>
                <a:spcPts val="1200"/>
              </a:spcBef>
            </a:pPr>
            <a:r>
              <a:rPr lang="en-US" sz="900" dirty="0">
                <a:solidFill>
                  <a:srgbClr val="525252"/>
                </a:solidFill>
                <a:effectLst/>
              </a:rPr>
              <a:t>Client examples are presented as illustrations of how those clients have used IBM products and </a:t>
            </a:r>
            <a:br>
              <a:rPr lang="en-US" sz="900" dirty="0">
                <a:solidFill>
                  <a:srgbClr val="525252"/>
                </a:solidFill>
                <a:effectLst/>
              </a:rPr>
            </a:br>
            <a:r>
              <a:rPr lang="en-US" sz="900" dirty="0">
                <a:solidFill>
                  <a:srgbClr val="525252"/>
                </a:solidFill>
                <a:effectLst/>
              </a:rPr>
              <a:t>the results they may have achieved. Actual performance, cost, savings or other results in other operating environments may vary. Not all offerings are available in every country in which IBM operates. It is the user’s responsibility to evaluate and verify the operation of any other products </a:t>
            </a:r>
            <a:br>
              <a:rPr lang="en-US" sz="900" dirty="0">
                <a:solidFill>
                  <a:srgbClr val="525252"/>
                </a:solidFill>
                <a:effectLst/>
              </a:rPr>
            </a:br>
            <a:r>
              <a:rPr lang="en-US" sz="900" dirty="0">
                <a:solidFill>
                  <a:srgbClr val="525252"/>
                </a:solidFill>
                <a:effectLst/>
              </a:rPr>
              <a:t>or programs with IBM products and programs.</a:t>
            </a:r>
            <a:r>
              <a:rPr lang="en-US" sz="900" dirty="0">
                <a:solidFill>
                  <a:srgbClr val="525252"/>
                </a:solidFill>
              </a:rPr>
              <a:t> </a:t>
            </a:r>
            <a:r>
              <a:rPr lang="en-US" sz="900" dirty="0">
                <a:solidFill>
                  <a:srgbClr val="525252"/>
                </a:solidFill>
                <a:effectLst/>
              </a:rPr>
              <a:t>The client is responsible for ensuring compliance with laws and regulations applicable to it. IBM does not provide legal advice or represent or warrant that its services or products will ensure that the client is in compliance with any law or regulation.</a:t>
            </a:r>
            <a:endParaRPr lang="en-US" sz="900" dirty="0">
              <a:solidFill>
                <a:srgbClr val="525252"/>
              </a:solidFill>
            </a:endParaRPr>
          </a:p>
        </p:txBody>
      </p:sp>
      <p:sp>
        <p:nvSpPr>
          <p:cNvPr id="5" name="Picture Placeholder">
            <a:extLst>
              <a:ext uri="{FF2B5EF4-FFF2-40B4-BE49-F238E27FC236}">
                <a16:creationId xmlns:a16="http://schemas.microsoft.com/office/drawing/2014/main" id="{64FE5A8E-9066-3CB8-7A3E-3584CEB12275}"/>
              </a:ext>
            </a:extLst>
          </p:cNvPr>
          <p:cNvSpPr>
            <a:spLocks noGrp="1" noChangeAspect="1"/>
          </p:cNvSpPr>
          <p:nvPr>
            <p:ph type="pic" sz="quarter" idx="14"/>
          </p:nvPr>
        </p:nvSpPr>
        <p:spPr>
          <a:xfrm>
            <a:off x="457200" y="457197"/>
            <a:ext cx="6537960" cy="7358550"/>
          </a:xfrm>
        </p:spPr>
        <p:txBody>
          <a:bodyPr lIns="91440" tIns="9144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Tree>
    <p:extLst>
      <p:ext uri="{BB962C8B-B14F-4D97-AF65-F5344CB8AC3E}">
        <p14:creationId xmlns:p14="http://schemas.microsoft.com/office/powerpoint/2010/main" val="169537354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3-4] 3 col">
    <p:spTree>
      <p:nvGrpSpPr>
        <p:cNvPr id="1" name=""/>
        <p:cNvGrpSpPr/>
        <p:nvPr/>
      </p:nvGrpSpPr>
      <p:grpSpPr>
        <a:xfrm>
          <a:off x="0" y="0"/>
          <a:ext cx="0" cy="0"/>
          <a:chOff x="0" y="0"/>
          <a:chExt cx="0" cy="0"/>
        </a:xfrm>
      </p:grpSpPr>
      <p:sp>
        <p:nvSpPr>
          <p:cNvPr id="17" name="Content Placeholder 2"/>
          <p:cNvSpPr>
            <a:spLocks noGrp="1"/>
          </p:cNvSpPr>
          <p:nvPr>
            <p:ph idx="16"/>
          </p:nvPr>
        </p:nvSpPr>
        <p:spPr>
          <a:xfrm>
            <a:off x="10973773" y="4114798"/>
            <a:ext cx="3657600" cy="4114800"/>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idx="15"/>
          </p:nvPr>
        </p:nvSpPr>
        <p:spPr>
          <a:xfrm>
            <a:off x="7315200" y="4114800"/>
            <a:ext cx="3657600" cy="4114800"/>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2"/>
          <p:cNvSpPr>
            <a:spLocks noGrp="1"/>
          </p:cNvSpPr>
          <p:nvPr>
            <p:ph idx="17"/>
          </p:nvPr>
        </p:nvSpPr>
        <p:spPr>
          <a:xfrm>
            <a:off x="3657600" y="4114800"/>
            <a:ext cx="3657600" cy="4114798"/>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Rectangle 2"/>
          <p:cNvSpPr/>
          <p:nvPr userDrawn="1"/>
        </p:nvSpPr>
        <p:spPr>
          <a:xfrm>
            <a:off x="-973" y="0"/>
            <a:ext cx="3657600" cy="8229600"/>
          </a:xfrm>
          <a:prstGeom prst="rect">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a:p>
        </p:txBody>
      </p:sp>
      <p:sp>
        <p:nvSpPr>
          <p:cNvPr id="2" name="Title 1"/>
          <p:cNvSpPr>
            <a:spLocks noGrp="1"/>
          </p:cNvSpPr>
          <p:nvPr>
            <p:ph type="title"/>
          </p:nvPr>
        </p:nvSpPr>
        <p:spPr>
          <a:xfrm>
            <a:off x="457201" y="2057400"/>
            <a:ext cx="2971800" cy="1994403"/>
          </a:xfrm>
        </p:spPr>
        <p:txBody>
          <a:bodyPr>
            <a:noAutofit/>
          </a:bodyPr>
          <a:lstStyle>
            <a:lvl1pPr>
              <a:defRPr sz="4800" b="0" i="0">
                <a:solidFill>
                  <a:schemeClr val="tx1"/>
                </a:solidFill>
                <a:latin typeface="IBM Plex Sans ExtLt" panose="020B0303050203000203" pitchFamily="34" charset="0"/>
              </a:defRPr>
            </a:lvl1pPr>
          </a:lstStyle>
          <a:p>
            <a:r>
              <a:rPr lang="en-US"/>
              <a:t>Click to edit Master title style</a:t>
            </a:r>
            <a:endParaRPr lang="en-US" dirty="0"/>
          </a:p>
        </p:txBody>
      </p:sp>
      <p:cxnSp>
        <p:nvCxnSpPr>
          <p:cNvPr id="19" name="Straight Connector 18"/>
          <p:cNvCxnSpPr/>
          <p:nvPr userDrawn="1"/>
        </p:nvCxnSpPr>
        <p:spPr>
          <a:xfrm>
            <a:off x="73152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09728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6" name="Slide Number Placeholder 2"/>
          <p:cNvSpPr txBox="1">
            <a:spLocks/>
          </p:cNvSpPr>
          <p:nvPr userDrawn="1"/>
        </p:nvSpPr>
        <p:spPr>
          <a:xfrm>
            <a:off x="454859" y="7893792"/>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bg2"/>
                </a:solidFill>
                <a:latin typeface="IBM Plex Sans" charset="0"/>
                <a:ea typeface="IBM Plex Sans" charset="0"/>
                <a:cs typeface="IBM Plex Sans" charset="0"/>
              </a:rPr>
              <a:pPr algn="l"/>
              <a:t>‹#›</a:t>
            </a:fld>
            <a:endParaRPr lang="en-US" sz="800" b="0" i="0" dirty="0">
              <a:solidFill>
                <a:schemeClr val="bg2"/>
              </a:solidFill>
              <a:latin typeface="IBM Plex Sans" charset="0"/>
              <a:ea typeface="IBM Plex Sans" charset="0"/>
              <a:cs typeface="IBM Plex Sans" charset="0"/>
            </a:endParaRPr>
          </a:p>
        </p:txBody>
      </p:sp>
      <p:sp>
        <p:nvSpPr>
          <p:cNvPr id="11" name="Text Placeholder 13">
            <a:extLst>
              <a:ext uri="{FF2B5EF4-FFF2-40B4-BE49-F238E27FC236}">
                <a16:creationId xmlns:a16="http://schemas.microsoft.com/office/drawing/2014/main" id="{0F82FA72-2A24-094F-A9B6-D759E2DBA861}"/>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3" name="TextBox 12">
            <a:extLst>
              <a:ext uri="{FF2B5EF4-FFF2-40B4-BE49-F238E27FC236}">
                <a16:creationId xmlns:a16="http://schemas.microsoft.com/office/drawing/2014/main" id="{E6C0175D-7D21-5641-9B79-6DAF02D3BC30}"/>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4" name="Footer Placeholder 3">
            <a:extLst>
              <a:ext uri="{FF2B5EF4-FFF2-40B4-BE49-F238E27FC236}">
                <a16:creationId xmlns:a16="http://schemas.microsoft.com/office/drawing/2014/main" id="{B9DE19C4-6F2E-1B41-8EDE-C945BCBE1687}"/>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5" name="Text Placeholder">
            <a:extLst>
              <a:ext uri="{FF2B5EF4-FFF2-40B4-BE49-F238E27FC236}">
                <a16:creationId xmlns:a16="http://schemas.microsoft.com/office/drawing/2014/main" id="{C42C7725-C130-D5DC-6CCE-637D3CBA7E60}"/>
              </a:ext>
            </a:extLst>
          </p:cNvPr>
          <p:cNvSpPr>
            <a:spLocks noGrp="1"/>
          </p:cNvSpPr>
          <p:nvPr>
            <p:ph type="body" sz="quarter" idx="20"/>
          </p:nvPr>
        </p:nvSpPr>
        <p:spPr>
          <a:xfrm>
            <a:off x="454859" y="4114800"/>
            <a:ext cx="3201768" cy="3200400"/>
          </a:xfrm>
        </p:spPr>
        <p:txBody>
          <a:bodyPr lIns="0" tIns="640080" rIns="228600"/>
          <a:lstStyle>
            <a:lvl1pPr>
              <a:defRPr sz="2000" b="0" i="0">
                <a:solidFill>
                  <a:schemeClr val="tx1"/>
                </a:solidFill>
                <a:latin typeface="IBM Plex Sans Medm" panose="020B0503050203000203" pitchFamily="34" charset="0"/>
              </a:defRPr>
            </a:lvl1pPr>
            <a:lvl2pPr>
              <a:defRPr b="0" i="0">
                <a:solidFill>
                  <a:schemeClr val="tx1"/>
                </a:solidFill>
                <a:latin typeface="IBM Plex Sans Medm" panose="020B0503050203000203" pitchFamily="34" charset="0"/>
              </a:defRPr>
            </a:lvl2pPr>
            <a:lvl3pPr>
              <a:defRPr b="0" i="0">
                <a:solidFill>
                  <a:schemeClr val="tx1"/>
                </a:solidFill>
                <a:latin typeface="IBM Plex Sans Medm" panose="020B0503050203000203" pitchFamily="34" charset="0"/>
              </a:defRPr>
            </a:lvl3pPr>
            <a:lvl4pPr>
              <a:defRPr b="0" i="0">
                <a:solidFill>
                  <a:schemeClr val="tx1"/>
                </a:solidFill>
                <a:latin typeface="IBM Plex Sans Medm" panose="020B0503050203000203" pitchFamily="34" charset="0"/>
              </a:defRPr>
            </a:lvl4pPr>
            <a:lvl5pPr>
              <a:defRPr b="0" i="0">
                <a:solidFill>
                  <a:schemeClr val="tx1"/>
                </a:solidFill>
                <a:latin typeface="IBM Plex Sans Medm" panose="020B0503050203000203" pitchFamily="34" charset="0"/>
              </a:defRPr>
            </a:lvl5pPr>
          </a:lstStyle>
          <a:p>
            <a:pPr lvl="0"/>
            <a:r>
              <a:rPr lang="en-US"/>
              <a:t>Click to edit Master text styles</a:t>
            </a:r>
          </a:p>
        </p:txBody>
      </p:sp>
      <p:sp>
        <p:nvSpPr>
          <p:cNvPr id="4" name="Text Placeholder 7">
            <a:extLst>
              <a:ext uri="{FF2B5EF4-FFF2-40B4-BE49-F238E27FC236}">
                <a16:creationId xmlns:a16="http://schemas.microsoft.com/office/drawing/2014/main" id="{1016687C-2F65-7D9F-4101-9086FFF7B037}"/>
              </a:ext>
            </a:extLst>
          </p:cNvPr>
          <p:cNvSpPr>
            <a:spLocks noGrp="1"/>
          </p:cNvSpPr>
          <p:nvPr>
            <p:ph type="body" sz="quarter" idx="21"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8D8D8D"/>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7" name="Picture Placeholder 2">
            <a:extLst>
              <a:ext uri="{FF2B5EF4-FFF2-40B4-BE49-F238E27FC236}">
                <a16:creationId xmlns:a16="http://schemas.microsoft.com/office/drawing/2014/main" id="{EBB0630C-5093-37CE-8A13-1808791E6063}"/>
              </a:ext>
            </a:extLst>
          </p:cNvPr>
          <p:cNvSpPr>
            <a:spLocks noGrp="1"/>
          </p:cNvSpPr>
          <p:nvPr>
            <p:ph type="pic" idx="1"/>
          </p:nvPr>
        </p:nvSpPr>
        <p:spPr>
          <a:xfrm>
            <a:off x="3656627" y="0"/>
            <a:ext cx="10973773" cy="4114800"/>
          </a:xfrm>
        </p:spPr>
        <p:txBody>
          <a:bodyPr anchor="ctr"/>
          <a:lstStyle>
            <a:lvl1pPr marL="0" indent="0" algn="ctr">
              <a:buNone/>
              <a:defRPr sz="1200">
                <a:solidFill>
                  <a:schemeClr val="accent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Tree>
    <p:extLst>
      <p:ext uri="{BB962C8B-B14F-4D97-AF65-F5344CB8AC3E}">
        <p14:creationId xmlns:p14="http://schemas.microsoft.com/office/powerpoint/2010/main" val="40217139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5] Divider ">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0" hasCustomPrompt="1"/>
          </p:nvPr>
        </p:nvSpPr>
        <p:spPr>
          <a:xfrm>
            <a:off x="7772399" y="457199"/>
            <a:ext cx="6400800" cy="7204174"/>
          </a:xfrm>
        </p:spPr>
        <p:txBody>
          <a:bodyPr anchor="ctr"/>
          <a:lstStyle>
            <a:lvl1pPr algn="ctr">
              <a:defRPr sz="1200">
                <a:solidFill>
                  <a:schemeClr val="accent6"/>
                </a:solidFill>
                <a:latin typeface="IBM Plex Sans" charset="0"/>
                <a:ea typeface="IBM Plex Sans" charset="0"/>
                <a:cs typeface="IBM Plex Sans" charset="0"/>
              </a:defRPr>
            </a:lvl1pPr>
          </a:lstStyle>
          <a:p>
            <a:r>
              <a:rPr lang="en-US" dirty="0"/>
              <a:t>Click icon to add picture</a:t>
            </a:r>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p:nvPr>
        </p:nvSpPr>
        <p:spPr>
          <a:xfrm>
            <a:off x="457201" y="329184"/>
            <a:ext cx="6629399" cy="3019300"/>
          </a:xfrm>
        </p:spPr>
        <p:txBody>
          <a:bodyPr>
            <a:noAutofit/>
          </a:bodyPr>
          <a:lstStyle>
            <a:lvl1pPr>
              <a:defRPr sz="5400" b="0" i="0">
                <a:solidFill>
                  <a:schemeClr val="accent3"/>
                </a:solidFill>
                <a:latin typeface="IBM Plex Sans ExtLt" panose="020B0303050203000203" pitchFamily="34" charset="0"/>
              </a:defRPr>
            </a:lvl1pPr>
          </a:lstStyle>
          <a:p>
            <a:r>
              <a:rPr lang="en-GB"/>
              <a:t>Click to edit Master title style</a:t>
            </a:r>
            <a:endParaRPr lang="en-US" dirty="0"/>
          </a:p>
        </p:txBody>
      </p:sp>
      <p:sp>
        <p:nvSpPr>
          <p:cNvPr id="6" name="Content Placeholder 2">
            <a:extLst>
              <a:ext uri="{FF2B5EF4-FFF2-40B4-BE49-F238E27FC236}">
                <a16:creationId xmlns:a16="http://schemas.microsoft.com/office/drawing/2014/main" id="{647D0886-36E3-4849-BE56-B5CD912ABB09}"/>
              </a:ext>
            </a:extLst>
          </p:cNvPr>
          <p:cNvSpPr>
            <a:spLocks noGrp="1"/>
          </p:cNvSpPr>
          <p:nvPr>
            <p:ph idx="1"/>
          </p:nvPr>
        </p:nvSpPr>
        <p:spPr>
          <a:xfrm>
            <a:off x="457200" y="4114799"/>
            <a:ext cx="6629398" cy="3546573"/>
          </a:xfrm>
          <a:prstGeom prst="rect">
            <a:avLst/>
          </a:prstGeom>
        </p:spPr>
        <p:txBody>
          <a:bodyPr tIns="0">
            <a:noAutofit/>
          </a:bodyPr>
          <a:lstStyle>
            <a:lvl1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r 13">
            <a:extLst>
              <a:ext uri="{FF2B5EF4-FFF2-40B4-BE49-F238E27FC236}">
                <a16:creationId xmlns:a16="http://schemas.microsoft.com/office/drawing/2014/main" id="{BDB2C1B9-C605-DD43-9FD0-52F1A1A98F9C}"/>
              </a:ext>
            </a:extLst>
          </p:cNvPr>
          <p:cNvSpPr>
            <a:spLocks noGrp="1"/>
          </p:cNvSpPr>
          <p:nvPr>
            <p:ph type="body" sz="quarter" idx="15"/>
          </p:nvPr>
        </p:nvSpPr>
        <p:spPr>
          <a:xfrm>
            <a:off x="457200" y="7467599"/>
            <a:ext cx="6629398" cy="332233"/>
          </a:xfrm>
        </p:spPr>
        <p:txBody>
          <a:bodyPr anchor="b"/>
          <a:lstStyle>
            <a:lvl1pPr>
              <a:spcBef>
                <a:spcPts val="0"/>
              </a:spcBef>
              <a:defRPr sz="800">
                <a:solidFill>
                  <a:schemeClr val="tx1">
                    <a:alpha val="60000"/>
                  </a:schemeClr>
                </a:solidFill>
              </a:defRPr>
            </a:lvl1pPr>
          </a:lstStyle>
          <a:p>
            <a:pPr lvl="0"/>
            <a:r>
              <a:rPr lang="en-GB"/>
              <a:t>Click to edit Master text styles</a:t>
            </a:r>
          </a:p>
        </p:txBody>
      </p:sp>
      <p:sp>
        <p:nvSpPr>
          <p:cNvPr id="10" name="Text Placeholder 7">
            <a:extLst>
              <a:ext uri="{FF2B5EF4-FFF2-40B4-BE49-F238E27FC236}">
                <a16:creationId xmlns:a16="http://schemas.microsoft.com/office/drawing/2014/main" id="{7A3129D5-04B5-78CE-5363-454B1A46BAA4}"/>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898886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1] 4-column ">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3657600" cy="8229600"/>
          </a:xfrm>
          <a:noFill/>
        </p:spPr>
        <p:txBody>
          <a:bodyPr lIns="4572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p:nvPr>
        </p:nvSpPr>
        <p:spPr>
          <a:xfrm>
            <a:off x="36576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73152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0972800" y="0"/>
            <a:ext cx="3657600" cy="8229600"/>
          </a:xfrm>
          <a:noFill/>
        </p:spPr>
        <p:txBody>
          <a:bodyPr lIns="228600" tIns="45720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40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13">
            <a:extLst>
              <a:ext uri="{FF2B5EF4-FFF2-40B4-BE49-F238E27FC236}">
                <a16:creationId xmlns:a16="http://schemas.microsoft.com/office/drawing/2014/main" id="{69F49CCD-E544-2242-BCDB-2F042D52BC32}"/>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83B347D2-D190-7794-0805-C7BC464E9868}"/>
              </a:ext>
            </a:extLst>
          </p:cNvPr>
          <p:cNvSpPr>
            <a:spLocks noGrp="1"/>
          </p:cNvSpPr>
          <p:nvPr>
            <p:ph type="body" sz="quarter" idx="18" hasCustomPrompt="1"/>
          </p:nvPr>
        </p:nvSpPr>
        <p:spPr>
          <a:xfrm>
            <a:off x="457199" y="182880"/>
            <a:ext cx="3200393" cy="274320"/>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71677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2] 4-column ">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2057400"/>
            <a:ext cx="3657600" cy="6172200"/>
          </a:xfrm>
          <a:noFill/>
        </p:spPr>
        <p:txBody>
          <a:bodyPr lIns="4572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36576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73152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0972800" y="2057400"/>
            <a:ext cx="3657600" cy="6172200"/>
          </a:xfrm>
          <a:noFill/>
        </p:spPr>
        <p:txBody>
          <a:bodyPr lIns="228600" tIns="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2057400"/>
            <a:ext cx="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7600" y="2057400"/>
            <a:ext cx="357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2057400"/>
            <a:ext cx="1"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64341A19-DCFD-4E49-9E0E-E2931E51B7F8}"/>
              </a:ext>
            </a:extLst>
          </p:cNvPr>
          <p:cNvSpPr>
            <a:spLocks noGrp="1"/>
          </p:cNvSpPr>
          <p:nvPr>
            <p:ph type="title"/>
          </p:nvPr>
        </p:nvSpPr>
        <p:spPr>
          <a:xfrm>
            <a:off x="457200" y="457200"/>
            <a:ext cx="10512030" cy="1219200"/>
          </a:xfrm>
        </p:spPr>
        <p:txBody>
          <a:bodyPr/>
          <a:lstStyle>
            <a:lvl1pPr>
              <a:lnSpc>
                <a:spcPct val="100000"/>
              </a:lnSpc>
              <a:defRPr sz="3000">
                <a:solidFill>
                  <a:schemeClr val="tx1"/>
                </a:solidFill>
              </a:defRPr>
            </a:lvl1pPr>
          </a:lstStyle>
          <a:p>
            <a:r>
              <a:rPr lang="en-US" dirty="0"/>
              <a:t>Click to edit Master title style</a:t>
            </a:r>
          </a:p>
        </p:txBody>
      </p:sp>
      <p:sp>
        <p:nvSpPr>
          <p:cNvPr id="13" name="Text Placeholder 13">
            <a:extLst>
              <a:ext uri="{FF2B5EF4-FFF2-40B4-BE49-F238E27FC236}">
                <a16:creationId xmlns:a16="http://schemas.microsoft.com/office/drawing/2014/main" id="{5E696087-2914-2742-B45C-67DFABB88A57}"/>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2944B465-4118-B733-531E-54513DA94850}"/>
              </a:ext>
            </a:extLst>
          </p:cNvPr>
          <p:cNvSpPr>
            <a:spLocks noGrp="1"/>
          </p:cNvSpPr>
          <p:nvPr>
            <p:ph type="body" sz="quarter" idx="18"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587359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3] 4-column ">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457200"/>
            <a:ext cx="10287001" cy="1143000"/>
          </a:xfrm>
        </p:spPr>
        <p:txBody>
          <a:bodyPr>
            <a:noAutofit/>
          </a:bodyPr>
          <a:lstStyle>
            <a:lvl1pPr>
              <a:lnSpc>
                <a:spcPct val="100000"/>
              </a:lnSpc>
              <a:defRPr sz="3000">
                <a:solidFill>
                  <a:schemeClr val="tx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3"/>
          <p:cNvSpPr>
            <a:spLocks noGrp="1"/>
          </p:cNvSpPr>
          <p:nvPr>
            <p:ph type="body" sz="quarter" idx="14" hasCustomPrompt="1"/>
          </p:nvPr>
        </p:nvSpPr>
        <p:spPr>
          <a:xfrm>
            <a:off x="457200" y="7342632"/>
            <a:ext cx="6629401"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5" name="Text Placeholder 7">
            <a:extLst>
              <a:ext uri="{FF2B5EF4-FFF2-40B4-BE49-F238E27FC236}">
                <a16:creationId xmlns:a16="http://schemas.microsoft.com/office/drawing/2014/main" id="{DEDC2DBA-6434-02B7-4F12-F7DE65D45BB4}"/>
              </a:ext>
            </a:extLst>
          </p:cNvPr>
          <p:cNvSpPr>
            <a:spLocks noGrp="1"/>
          </p:cNvSpPr>
          <p:nvPr>
            <p:ph type="body" sz="quarter" idx="16"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454212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4] 4-column ">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857998" cy="1287475"/>
          </a:xfrm>
        </p:spPr>
        <p:txBody>
          <a:bodyPr/>
          <a:lstStyle>
            <a:lvl1pPr>
              <a:defRPr sz="30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32004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3886198" y="2057400"/>
            <a:ext cx="34290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7543798" y="2057400"/>
            <a:ext cx="34290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1201400" y="2057400"/>
            <a:ext cx="29718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543799"/>
            <a:ext cx="3200396" cy="2560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89E347B7-65C1-2C9E-AC18-57173972DDC4}"/>
              </a:ext>
            </a:extLst>
          </p:cNvPr>
          <p:cNvSpPr>
            <a:spLocks noGrp="1"/>
          </p:cNvSpPr>
          <p:nvPr>
            <p:ph type="body" sz="quarter" idx="18" hasCustomPrompt="1"/>
          </p:nvPr>
        </p:nvSpPr>
        <p:spPr>
          <a:xfrm>
            <a:off x="457199" y="182880"/>
            <a:ext cx="3200393"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76645927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theme" Target="../theme/theme2.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png"/><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3.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23.xml"/><Relationship Id="rId7" Type="http://schemas.openxmlformats.org/officeDocument/2006/relationships/slideLayout" Target="../slideLayouts/slideLayout27.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9"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30.xml"/><Relationship Id="rId7" Type="http://schemas.openxmlformats.org/officeDocument/2006/relationships/image" Target="../media/image1.png"/><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theme" Target="../theme/theme5.xml"/><Relationship Id="rId5" Type="http://schemas.openxmlformats.org/officeDocument/2006/relationships/slideLayout" Target="../slideLayouts/slideLayout32.xml"/><Relationship Id="rId4" Type="http://schemas.openxmlformats.org/officeDocument/2006/relationships/slideLayout" Target="../slideLayouts/slideLayout31.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35.xml"/><Relationship Id="rId7" Type="http://schemas.openxmlformats.org/officeDocument/2006/relationships/image" Target="../media/image1.png"/><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theme" Target="../theme/theme6.xml"/><Relationship Id="rId5" Type="http://schemas.openxmlformats.org/officeDocument/2006/relationships/slideLayout" Target="../slideLayouts/slideLayout37.xml"/><Relationship Id="rId4" Type="http://schemas.openxmlformats.org/officeDocument/2006/relationships/slideLayout" Target="../slideLayouts/slideLayout36.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40.xml"/><Relationship Id="rId7" Type="http://schemas.openxmlformats.org/officeDocument/2006/relationships/image" Target="../media/image1.png"/><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theme" Target="../theme/theme7.xml"/><Relationship Id="rId5" Type="http://schemas.openxmlformats.org/officeDocument/2006/relationships/slideLayout" Target="../slideLayouts/slideLayout42.xml"/><Relationship Id="rId4" Type="http://schemas.openxmlformats.org/officeDocument/2006/relationships/slideLayout" Target="../slideLayouts/slideLayout41.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45.xml"/><Relationship Id="rId7" Type="http://schemas.openxmlformats.org/officeDocument/2006/relationships/theme" Target="../theme/theme8.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5" Type="http://schemas.openxmlformats.org/officeDocument/2006/relationships/slideLayout" Target="../slideLayouts/slideLayout47.xml"/><Relationship Id="rId4"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GB"/>
              <a:t>Click to edit Master title style</a:t>
            </a:r>
            <a:endParaRPr lang="en-US" dirty="0"/>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846479880"/>
      </p:ext>
    </p:extLst>
  </p:cSld>
  <p:clrMap bg1="dk1" tx1="lt1" bg2="dk2" tx2="lt2" accent1="accent1" accent2="accent2" accent3="accent3" accent4="accent4" accent5="accent5" accent6="accent6" hlink="hlink" folHlink="folHlink"/>
  <p:sldLayoutIdLst>
    <p:sldLayoutId id="2147484128" r:id="rId1"/>
    <p:sldLayoutId id="2147484129" r:id="rId2"/>
    <p:sldLayoutId id="2147484130" r:id="rId3"/>
    <p:sldLayoutId id="2147484133" r:id="rId4"/>
    <p:sldLayoutId id="2147484132"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1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790629649"/>
      </p:ext>
    </p:extLst>
  </p:cSld>
  <p:clrMap bg1="dk1" tx1="lt1" bg2="dk2" tx2="lt2" accent1="accent1" accent2="accent2" accent3="accent3" accent4="accent4" accent5="accent5" accent6="accent6" hlink="hlink" folHlink="folHlink"/>
  <p:sldLayoutIdLst>
    <p:sldLayoutId id="2147484135" r:id="rId1"/>
    <p:sldLayoutId id="2147484136" r:id="rId2"/>
    <p:sldLayoutId id="2147484137" r:id="rId3"/>
    <p:sldLayoutId id="2147484138" r:id="rId4"/>
    <p:sldLayoutId id="2147484139" r:id="rId5"/>
    <p:sldLayoutId id="2147484140" r:id="rId6"/>
    <p:sldLayoutId id="2147484141" r:id="rId7"/>
    <p:sldLayoutId id="2147484194" r:id="rId8"/>
    <p:sldLayoutId id="2147484196" r:id="rId9"/>
    <p:sldLayoutId id="2147484200" r:id="rId10"/>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3943468602"/>
      </p:ext>
    </p:extLst>
  </p:cSld>
  <p:clrMap bg1="dk1" tx1="lt1" bg2="dk2" tx2="lt2" accent1="accent1" accent2="accent2" accent3="accent3" accent4="accent4" accent5="accent5" accent6="accent6" hlink="hlink" folHlink="folHlink"/>
  <p:sldLayoutIdLst>
    <p:sldLayoutId id="2147484143" r:id="rId1"/>
    <p:sldLayoutId id="2147484144" r:id="rId2"/>
    <p:sldLayoutId id="2147484145" r:id="rId3"/>
    <p:sldLayoutId id="2147484146" r:id="rId4"/>
    <p:sldLayoutId id="2147484147"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9">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37418873"/>
      </p:ext>
    </p:extLst>
  </p:cSld>
  <p:clrMap bg1="dk1" tx1="lt1" bg2="dk2" tx2="lt2" accent1="accent1" accent2="accent2" accent3="accent3" accent4="accent4" accent5="accent5" accent6="accent6" hlink="hlink" folHlink="folHlink"/>
  <p:sldLayoutIdLst>
    <p:sldLayoutId id="2147484149" r:id="rId1"/>
    <p:sldLayoutId id="2147484150" r:id="rId2"/>
    <p:sldLayoutId id="2147484151" r:id="rId3"/>
    <p:sldLayoutId id="2147484152" r:id="rId4"/>
    <p:sldLayoutId id="2147484153" r:id="rId5"/>
    <p:sldLayoutId id="2147484189" r:id="rId6"/>
    <p:sldLayoutId id="2147484191" r:id="rId7"/>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276756632"/>
      </p:ext>
    </p:extLst>
  </p:cSld>
  <p:clrMap bg1="dk1" tx1="lt1" bg2="dk2" tx2="lt2" accent1="accent1" accent2="accent2" accent3="accent3" accent4="accent4" accent5="accent5" accent6="accent6" hlink="hlink" folHlink="folHlink"/>
  <p:sldLayoutIdLst>
    <p:sldLayoutId id="2147484177" r:id="rId1"/>
    <p:sldLayoutId id="2147484178" r:id="rId2"/>
    <p:sldLayoutId id="2147484179" r:id="rId3"/>
    <p:sldLayoutId id="2147484180" r:id="rId4"/>
    <p:sldLayoutId id="2147484181"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4114" r:id="rId1"/>
    <p:sldLayoutId id="2147484077" r:id="rId2"/>
    <p:sldLayoutId id="2147483901" r:id="rId3"/>
    <p:sldLayoutId id="2147483903" r:id="rId4"/>
    <p:sldLayoutId id="2147483898"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693784647"/>
      </p:ext>
    </p:extLst>
  </p:cSld>
  <p:clrMap bg1="dk1" tx1="lt1" bg2="dk2" tx2="lt2" accent1="accent1" accent2="accent2" accent3="accent3" accent4="accent4" accent5="accent5" accent6="accent6" hlink="hlink" folHlink="folHlink"/>
  <p:sldLayoutIdLst>
    <p:sldLayoutId id="2147484184" r:id="rId1"/>
    <p:sldLayoutId id="2147484183" r:id="rId2"/>
    <p:sldLayoutId id="2147484186" r:id="rId3"/>
    <p:sldLayoutId id="2147484187" r:id="rId4"/>
    <p:sldLayoutId id="2147484185"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6629395" cy="71628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200"/>
            <a:ext cx="6400797" cy="716279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0656778"/>
      </p:ext>
    </p:extLst>
  </p:cSld>
  <p:clrMap bg1="dk1" tx1="lt1" bg2="dk2" tx2="lt2" accent1="accent1" accent2="accent2" accent3="accent3" accent4="accent4" accent5="accent5" accent6="accent6" hlink="hlink" folHlink="folHlink"/>
  <p:sldLayoutIdLst>
    <p:sldLayoutId id="2147484119" r:id="rId1"/>
    <p:sldLayoutId id="2147484020" r:id="rId2"/>
    <p:sldLayoutId id="2147484024" r:id="rId3"/>
    <p:sldLayoutId id="2147484126" r:id="rId4"/>
    <p:sldLayoutId id="2147484025" r:id="rId5"/>
    <p:sldLayoutId id="2147484199" r:id="rId6"/>
  </p:sldLayoutIdLst>
  <p:hf hdr="0" dt="0"/>
  <p:txStyles>
    <p:titleStyle>
      <a:lvl1pPr algn="l" rtl="0" eaLnBrk="1" fontAlgn="base" hangingPunct="1">
        <a:lnSpc>
          <a:spcPct val="9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00000"/>
        </a:lnSpc>
        <a:spcBef>
          <a:spcPts val="176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00"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w3.ibm.com/services/lighthouse/documents/210517" TargetMode="External"/><Relationship Id="rId2" Type="http://schemas.openxmlformats.org/officeDocument/2006/relationships/notesSlide" Target="../notesSlides/notesSlide1.xml"/><Relationship Id="rId1" Type="http://schemas.openxmlformats.org/officeDocument/2006/relationships/slideLayout" Target="../slideLayouts/slideLayout43.xml"/><Relationship Id="rId5" Type="http://schemas.openxmlformats.org/officeDocument/2006/relationships/image" Target="../media/image4.png"/><Relationship Id="rId4" Type="http://schemas.openxmlformats.org/officeDocument/2006/relationships/hyperlink" Target="https://w3.ibm.com/services/lighthouse/documents/204599"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chart" Target="../charts/chart5.xml"/><Relationship Id="rId4" Type="http://schemas.openxmlformats.org/officeDocument/2006/relationships/chart" Target="../charts/char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ibm.com/ibv" TargetMode="External"/><Relationship Id="rId7" Type="http://schemas.openxmlformats.org/officeDocument/2006/relationships/hyperlink" Target="https://www.ibm.com/thought-leadership/institute-business-value/en-us/report/ceo-generative-ai/talent-skills" TargetMode="External"/><Relationship Id="rId2" Type="http://schemas.openxmlformats.org/officeDocument/2006/relationships/hyperlink" Target="http://ibm.ibv.com/" TargetMode="External"/><Relationship Id="rId1" Type="http://schemas.openxmlformats.org/officeDocument/2006/relationships/slideLayout" Target="../slideLayouts/slideLayout26.xml"/><Relationship Id="rId6" Type="http://schemas.openxmlformats.org/officeDocument/2006/relationships/hyperlink" Target="https://www.ibm.com/thought-leadership/institute-business-value/en-us/report/ceo-generative-ai/customer-service" TargetMode="External"/><Relationship Id="rId5" Type="http://schemas.openxmlformats.org/officeDocument/2006/relationships/hyperlink" Target="https://www.ibm.com/thought-leadership/institute-business-value/en-us/report/generative-ai-enterprise-priorities" TargetMode="External"/><Relationship Id="rId4" Type="http://schemas.openxmlformats.org/officeDocument/2006/relationships/hyperlink" Target="https://www.ibm.com/thought-leadership/institute-business-value/en-us/report/ceo-generative-ai"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chart" Target="../charts/char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D53A354E-B663-8947-9335-0457BDECFF1B}"/>
              </a:ext>
            </a:extLst>
          </p:cNvPr>
          <p:cNvGrpSpPr/>
          <p:nvPr/>
        </p:nvGrpSpPr>
        <p:grpSpPr>
          <a:xfrm>
            <a:off x="12801600" y="6172201"/>
            <a:ext cx="1828800" cy="2057400"/>
            <a:chOff x="12801600" y="4125686"/>
            <a:chExt cx="1828800" cy="2057400"/>
          </a:xfrm>
        </p:grpSpPr>
        <p:sp>
          <p:nvSpPr>
            <p:cNvPr id="14" name="TextBox 13">
              <a:hlinkClick r:id="rId3"/>
              <a:extLst>
                <a:ext uri="{FF2B5EF4-FFF2-40B4-BE49-F238E27FC236}">
                  <a16:creationId xmlns:a16="http://schemas.microsoft.com/office/drawing/2014/main" id="{EEB38F80-82C2-464D-9991-C5EE718082E8}"/>
                </a:ext>
              </a:extLst>
            </p:cNvPr>
            <p:cNvSpPr txBox="1"/>
            <p:nvPr/>
          </p:nvSpPr>
          <p:spPr>
            <a:xfrm>
              <a:off x="12801600" y="4125686"/>
              <a:ext cx="1828800" cy="2057400"/>
            </a:xfrm>
            <a:prstGeom prst="rect">
              <a:avLst/>
            </a:prstGeom>
            <a:solidFill>
              <a:srgbClr val="E0E0E0"/>
            </a:solidFill>
          </p:spPr>
          <p:txBody>
            <a:bodyPr wrap="square" lIns="228600" tIns="182880" rIns="91440" bIns="0" rtlCol="0">
              <a:noAutofit/>
            </a:bodyPr>
            <a:lstStyle/>
            <a:p>
              <a:pPr>
                <a:lnSpc>
                  <a:spcPct val="110000"/>
                </a:lnSpc>
                <a:spcBef>
                  <a:spcPts val="600"/>
                </a:spcBef>
              </a:pPr>
              <a:endParaRPr lang="en-US" sz="1400" dirty="0">
                <a:solidFill>
                  <a:schemeClr val="bg2"/>
                </a:solidFill>
                <a:latin typeface="IBM Plex Sans Light" panose="020B0403050203000203" pitchFamily="34" charset="0"/>
                <a:ea typeface="IBM Plex Sans" charset="0"/>
                <a:cs typeface="IBM Plex Sans" charset="0"/>
              </a:endParaRPr>
            </a:p>
            <a:p>
              <a:pPr>
                <a:lnSpc>
                  <a:spcPct val="110000"/>
                </a:lnSpc>
                <a:spcBef>
                  <a:spcPts val="600"/>
                </a:spcBef>
              </a:pPr>
              <a:endParaRPr lang="en-US" sz="1400" dirty="0">
                <a:solidFill>
                  <a:schemeClr val="bg2"/>
                </a:solidFill>
                <a:latin typeface="IBM Plex Sans Light" panose="020B0403050203000203" pitchFamily="34" charset="0"/>
                <a:ea typeface="IBM Plex Sans" charset="0"/>
                <a:cs typeface="IBM Plex Sans" charset="0"/>
              </a:endParaRPr>
            </a:p>
            <a:p>
              <a:pPr>
                <a:lnSpc>
                  <a:spcPct val="114000"/>
                </a:lnSpc>
                <a:spcBef>
                  <a:spcPts val="600"/>
                </a:spcBef>
              </a:pPr>
              <a:r>
                <a:rPr lang="en-US" sz="1250" dirty="0">
                  <a:latin typeface="IBM Plex Sans Light" panose="020B0403050203000203" pitchFamily="34" charset="0"/>
                  <a:ea typeface="IBM Plex Sans" charset="0"/>
                  <a:cs typeface="IBM Plex Sans" charset="0"/>
                </a:rPr>
                <a:t>Follow this link </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to download the </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latest version of</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this presentation</a:t>
              </a:r>
            </a:p>
            <a:p>
              <a:pPr>
                <a:lnSpc>
                  <a:spcPct val="114000"/>
                </a:lnSpc>
                <a:spcBef>
                  <a:spcPts val="600"/>
                </a:spcBef>
              </a:pPr>
              <a:endParaRPr lang="en-US" sz="1250" dirty="0">
                <a:latin typeface="IBM Plex Sans Light" panose="020B0403050203000203" pitchFamily="34" charset="0"/>
                <a:ea typeface="IBM Plex Sans" charset="0"/>
                <a:cs typeface="IBM Plex Sans" charset="0"/>
              </a:endParaRPr>
            </a:p>
            <a:p>
              <a:pPr>
                <a:lnSpc>
                  <a:spcPct val="114000"/>
                </a:lnSpc>
                <a:spcBef>
                  <a:spcPts val="600"/>
                </a:spcBef>
              </a:pPr>
              <a:endParaRPr lang="en-US" sz="800" dirty="0">
                <a:solidFill>
                  <a:schemeClr val="bg2"/>
                </a:solidFill>
                <a:latin typeface="IBM Plex Sans Light" panose="020B0403050203000203" pitchFamily="34" charset="0"/>
                <a:ea typeface="IBM Plex Sans" charset="0"/>
                <a:cs typeface="IBM Plex Sans" charset="0"/>
              </a:endParaRPr>
            </a:p>
          </p:txBody>
        </p:sp>
        <p:grpSp>
          <p:nvGrpSpPr>
            <p:cNvPr id="15" name="Group 14">
              <a:extLst>
                <a:ext uri="{FF2B5EF4-FFF2-40B4-BE49-F238E27FC236}">
                  <a16:creationId xmlns:a16="http://schemas.microsoft.com/office/drawing/2014/main" id="{8D8A9367-9A7D-FC4B-BFD5-117C605D13B7}"/>
                </a:ext>
              </a:extLst>
            </p:cNvPr>
            <p:cNvGrpSpPr/>
            <p:nvPr/>
          </p:nvGrpSpPr>
          <p:grpSpPr>
            <a:xfrm>
              <a:off x="13075920" y="4308565"/>
              <a:ext cx="557784" cy="495162"/>
              <a:chOff x="13030200" y="182880"/>
              <a:chExt cx="557784" cy="495162"/>
            </a:xfrm>
          </p:grpSpPr>
          <p:cxnSp>
            <p:nvCxnSpPr>
              <p:cNvPr id="16" name="Straight Arrow Connector 15">
                <a:hlinkClick r:id="rId4"/>
                <a:extLst>
                  <a:ext uri="{FF2B5EF4-FFF2-40B4-BE49-F238E27FC236}">
                    <a16:creationId xmlns:a16="http://schemas.microsoft.com/office/drawing/2014/main" id="{5C99BC45-A29D-304F-A30B-2E12C861F026}"/>
                  </a:ext>
                </a:extLst>
              </p:cNvPr>
              <p:cNvCxnSpPr>
                <a:cxnSpLocks/>
              </p:cNvCxnSpPr>
              <p:nvPr/>
            </p:nvCxnSpPr>
            <p:spPr>
              <a:xfrm rot="5400000">
                <a:off x="13121640" y="374904"/>
                <a:ext cx="384048" cy="0"/>
              </a:xfrm>
              <a:prstGeom prst="straightConnector1">
                <a:avLst/>
              </a:prstGeom>
              <a:ln w="44450" cap="sq">
                <a:solidFill>
                  <a:schemeClr val="bg1"/>
                </a:solidFill>
                <a:bevel/>
                <a:headEnd type="none" w="med" len="med"/>
                <a:tailEnd type="arrow" w="lg" len="sm"/>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F02D11CB-E2EF-5040-AC03-359A25D72767}"/>
                  </a:ext>
                </a:extLst>
              </p:cNvPr>
              <p:cNvGrpSpPr/>
              <p:nvPr/>
            </p:nvGrpSpPr>
            <p:grpSpPr>
              <a:xfrm>
                <a:off x="13030200" y="554217"/>
                <a:ext cx="557784" cy="123825"/>
                <a:chOff x="13030200" y="554217"/>
                <a:chExt cx="557784" cy="123825"/>
              </a:xfrm>
            </p:grpSpPr>
            <p:cxnSp>
              <p:nvCxnSpPr>
                <p:cNvPr id="18" name="Straight Connector 17">
                  <a:extLst>
                    <a:ext uri="{FF2B5EF4-FFF2-40B4-BE49-F238E27FC236}">
                      <a16:creationId xmlns:a16="http://schemas.microsoft.com/office/drawing/2014/main" id="{3A27579C-95DC-F741-B759-A601B226628C}"/>
                    </a:ext>
                  </a:extLst>
                </p:cNvPr>
                <p:cNvCxnSpPr/>
                <p:nvPr/>
              </p:nvCxnSpPr>
              <p:spPr>
                <a:xfrm>
                  <a:off x="13587984" y="554217"/>
                  <a:ext cx="0" cy="109728"/>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A3F10DC-252E-0E4B-A98F-D46C17AFDDC5}"/>
                    </a:ext>
                  </a:extLst>
                </p:cNvPr>
                <p:cNvCxnSpPr/>
                <p:nvPr/>
              </p:nvCxnSpPr>
              <p:spPr>
                <a:xfrm>
                  <a:off x="13030200" y="554217"/>
                  <a:ext cx="0" cy="109728"/>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FE72FE1-5051-8F47-9858-18021950C8BD}"/>
                    </a:ext>
                  </a:extLst>
                </p:cNvPr>
                <p:cNvCxnSpPr>
                  <a:cxnSpLocks/>
                </p:cNvCxnSpPr>
                <p:nvPr/>
              </p:nvCxnSpPr>
              <p:spPr>
                <a:xfrm rot="16200000">
                  <a:off x="13309092" y="399150"/>
                  <a:ext cx="0" cy="557784"/>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grpSp>
        </p:grpSp>
      </p:grpSp>
      <p:sp>
        <p:nvSpPr>
          <p:cNvPr id="6" name="Title 5">
            <a:extLst>
              <a:ext uri="{FF2B5EF4-FFF2-40B4-BE49-F238E27FC236}">
                <a16:creationId xmlns:a16="http://schemas.microsoft.com/office/drawing/2014/main" id="{29989780-A395-2767-BDC7-93D6F0762F0F}"/>
              </a:ext>
            </a:extLst>
          </p:cNvPr>
          <p:cNvSpPr>
            <a:spLocks noGrp="1"/>
          </p:cNvSpPr>
          <p:nvPr>
            <p:ph type="title"/>
          </p:nvPr>
        </p:nvSpPr>
        <p:spPr/>
        <p:txBody>
          <a:bodyPr/>
          <a:lstStyle/>
          <a:p>
            <a:r>
              <a:rPr lang="en-US" dirty="0"/>
              <a:t>The CEO’s guide to Generative AI: </a:t>
            </a:r>
            <a:br>
              <a:rPr lang="en-US" dirty="0"/>
            </a:br>
            <a:r>
              <a:rPr lang="en-US" dirty="0"/>
              <a:t>Marketing</a:t>
            </a:r>
          </a:p>
        </p:txBody>
      </p:sp>
      <p:sp>
        <p:nvSpPr>
          <p:cNvPr id="7" name="Text Placeholder 6">
            <a:extLst>
              <a:ext uri="{FF2B5EF4-FFF2-40B4-BE49-F238E27FC236}">
                <a16:creationId xmlns:a16="http://schemas.microsoft.com/office/drawing/2014/main" id="{3F9F414F-2BA7-ED64-AC28-344C0FFA53C1}"/>
              </a:ext>
            </a:extLst>
          </p:cNvPr>
          <p:cNvSpPr>
            <a:spLocks noGrp="1"/>
          </p:cNvSpPr>
          <p:nvPr>
            <p:ph type="body" sz="quarter" idx="13"/>
          </p:nvPr>
        </p:nvSpPr>
        <p:spPr>
          <a:xfrm>
            <a:off x="7772400" y="4474840"/>
            <a:ext cx="6400800" cy="1524000"/>
          </a:xfrm>
        </p:spPr>
        <p:txBody>
          <a:bodyPr/>
          <a:lstStyle/>
          <a:p>
            <a:r>
              <a:rPr lang="en-US" sz="2800" dirty="0">
                <a:solidFill>
                  <a:schemeClr val="accent1"/>
                </a:solidFill>
              </a:rPr>
              <a:t>This is marketing’s sink-or-swim moment.</a:t>
            </a:r>
          </a:p>
        </p:txBody>
      </p:sp>
      <p:pic>
        <p:nvPicPr>
          <p:cNvPr id="2" name="Picture 1">
            <a:extLst>
              <a:ext uri="{FF2B5EF4-FFF2-40B4-BE49-F238E27FC236}">
                <a16:creationId xmlns:a16="http://schemas.microsoft.com/office/drawing/2014/main" id="{A36E779D-40CB-B0CB-BC88-A5E0B4971505}"/>
              </a:ext>
            </a:extLst>
          </p:cNvPr>
          <p:cNvPicPr>
            <a:picLocks noChangeAspect="1"/>
          </p:cNvPicPr>
          <p:nvPr/>
        </p:nvPicPr>
        <p:blipFill rotWithShape="1">
          <a:blip r:embed="rId5"/>
          <a:srcRect l="26842" t="-361" r="3172" b="361"/>
          <a:stretch/>
        </p:blipFill>
        <p:spPr>
          <a:xfrm>
            <a:off x="0" y="-31974"/>
            <a:ext cx="7555282" cy="8261573"/>
          </a:xfrm>
          <a:prstGeom prst="rect">
            <a:avLst/>
          </a:prstGeom>
        </p:spPr>
      </p:pic>
    </p:spTree>
    <p:extLst>
      <p:ext uri="{BB962C8B-B14F-4D97-AF65-F5344CB8AC3E}">
        <p14:creationId xmlns:p14="http://schemas.microsoft.com/office/powerpoint/2010/main" val="36169113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DCFD670-A5A6-E264-535C-61AA55CCBCED}"/>
              </a:ext>
            </a:extLst>
          </p:cNvPr>
          <p:cNvSpPr>
            <a:spLocks noGrp="1"/>
          </p:cNvSpPr>
          <p:nvPr>
            <p:ph idx="1"/>
          </p:nvPr>
        </p:nvSpPr>
        <p:spPr>
          <a:xfrm>
            <a:off x="7772400" y="4114800"/>
            <a:ext cx="5861305" cy="3546573"/>
          </a:xfrm>
        </p:spPr>
        <p:txBody>
          <a:bodyPr/>
          <a:lstStyle/>
          <a:p>
            <a:r>
              <a:rPr lang="en-US" sz="3200" dirty="0"/>
              <a:t>Transformation.</a:t>
            </a:r>
          </a:p>
          <a:p>
            <a:r>
              <a:rPr lang="en-US" sz="3200" dirty="0"/>
              <a:t>Content.</a:t>
            </a:r>
          </a:p>
          <a:p>
            <a:r>
              <a:rPr lang="en-US" sz="3200" b="1" dirty="0">
                <a:solidFill>
                  <a:schemeClr val="accent1"/>
                </a:solidFill>
                <a:latin typeface="IBM Plex Sans SmBld" panose="020B0503050203000203" pitchFamily="34" charset="0"/>
              </a:rPr>
              <a:t>Hyper-personalization. </a:t>
            </a:r>
          </a:p>
        </p:txBody>
      </p:sp>
      <p:sp>
        <p:nvSpPr>
          <p:cNvPr id="16" name="Title 1">
            <a:extLst>
              <a:ext uri="{FF2B5EF4-FFF2-40B4-BE49-F238E27FC236}">
                <a16:creationId xmlns:a16="http://schemas.microsoft.com/office/drawing/2014/main" id="{1924F7B2-4DE2-D143-BEFB-71BD13F9E4EC}"/>
              </a:ext>
            </a:extLst>
          </p:cNvPr>
          <p:cNvSpPr txBox="1">
            <a:spLocks/>
          </p:cNvSpPr>
          <p:nvPr/>
        </p:nvSpPr>
        <p:spPr>
          <a:xfrm>
            <a:off x="996695" y="4294531"/>
            <a:ext cx="6008914" cy="24656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15360" b="0" i="0">
                <a:solidFill>
                  <a:schemeClr val="accent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lnSpc>
                <a:spcPct val="110000"/>
              </a:lnSpc>
            </a:pPr>
            <a:endParaRPr lang="en-US" sz="2000" kern="0" dirty="0">
              <a:solidFill>
                <a:schemeClr val="tx1"/>
              </a:solidFill>
              <a:latin typeface="IBM Plex Sans Medm" panose="020B0503050203000203" pitchFamily="34" charset="0"/>
            </a:endParaRPr>
          </a:p>
        </p:txBody>
      </p:sp>
      <p:sp>
        <p:nvSpPr>
          <p:cNvPr id="3" name="Title 1">
            <a:extLst>
              <a:ext uri="{FF2B5EF4-FFF2-40B4-BE49-F238E27FC236}">
                <a16:creationId xmlns:a16="http://schemas.microsoft.com/office/drawing/2014/main" id="{16C73689-59D1-AE70-4801-DCA756624FDD}"/>
              </a:ext>
            </a:extLst>
          </p:cNvPr>
          <p:cNvSpPr txBox="1">
            <a:spLocks/>
          </p:cNvSpPr>
          <p:nvPr/>
        </p:nvSpPr>
        <p:spPr>
          <a:xfrm>
            <a:off x="457200" y="457200"/>
            <a:ext cx="10744200" cy="2667000"/>
          </a:xfrm>
          <a:prstGeom prst="rect">
            <a:avLst/>
          </a:prstGeom>
        </p:spPr>
        <p:txBody>
          <a:bodyPr vert="horz" lIns="0" tIns="0" rIns="0" bIns="0" rtlCol="0" anchor="t">
            <a:noAutofit/>
          </a:bodyPr>
          <a:lstStyle>
            <a:lvl1pPr algn="l" rtl="0" eaLnBrk="1" fontAlgn="base" hangingPunct="1">
              <a:lnSpc>
                <a:spcPct val="100000"/>
              </a:lnSpc>
              <a:spcBef>
                <a:spcPct val="0"/>
              </a:spcBef>
              <a:spcAft>
                <a:spcPct val="0"/>
              </a:spcAft>
              <a:defRPr sz="5400" b="0" i="0">
                <a:solidFill>
                  <a:schemeClr val="accent3"/>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r>
              <a:rPr lang="en-US" sz="8000" kern="0" dirty="0">
                <a:solidFill>
                  <a:schemeClr val="tx1"/>
                </a:solidFill>
              </a:rPr>
              <a:t>Three things</a:t>
            </a:r>
            <a:br>
              <a:rPr lang="en-US" sz="4400" kern="0" dirty="0">
                <a:solidFill>
                  <a:schemeClr val="tx1"/>
                </a:solidFill>
              </a:rPr>
            </a:br>
            <a:endParaRPr lang="en-US" sz="1600" kern="0" dirty="0">
              <a:solidFill>
                <a:schemeClr val="tx1"/>
              </a:solidFill>
              <a:latin typeface="IBM Plex Sans Medm" panose="020B0503050203000203" pitchFamily="34" charset="0"/>
            </a:endParaRPr>
          </a:p>
        </p:txBody>
      </p:sp>
    </p:spTree>
    <p:extLst>
      <p:ext uri="{BB962C8B-B14F-4D97-AF65-F5344CB8AC3E}">
        <p14:creationId xmlns:p14="http://schemas.microsoft.com/office/powerpoint/2010/main" val="3645672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4FCA784B-4AC3-9F4E-BA73-11ABB5242E9F}"/>
              </a:ext>
            </a:extLst>
          </p:cNvPr>
          <p:cNvSpPr>
            <a:spLocks noGrp="1"/>
          </p:cNvSpPr>
          <p:nvPr>
            <p:ph sz="quarter" idx="14"/>
          </p:nvPr>
        </p:nvSpPr>
        <p:spPr/>
        <p:txBody>
          <a:bodyPr/>
          <a:lstStyle/>
          <a:p>
            <a:r>
              <a:rPr lang="en-US" dirty="0">
                <a:latin typeface="IBM Plex Sans Medm" panose="020B0503050203000203" pitchFamily="34" charset="0"/>
              </a:rPr>
              <a:t>Customer insights</a:t>
            </a:r>
          </a:p>
          <a:p>
            <a:endParaRPr lang="en-US" dirty="0">
              <a:latin typeface="IBM Plex Sans Medm" panose="020B0503050203000203" pitchFamily="34" charset="0"/>
            </a:endParaRPr>
          </a:p>
          <a:p>
            <a:endParaRPr lang="en-US" dirty="0">
              <a:latin typeface="IBM Plex Sans Medm" panose="020B0503050203000203" pitchFamily="34" charset="0"/>
            </a:endParaRPr>
          </a:p>
          <a:p>
            <a:endParaRPr lang="en-US" dirty="0">
              <a:latin typeface="IBM Plex Sans Medm" panose="020B0503050203000203" pitchFamily="34" charset="0"/>
            </a:endParaRPr>
          </a:p>
          <a:p>
            <a:endParaRPr lang="en-US" dirty="0">
              <a:latin typeface="IBM Plex Sans Medm" panose="020B0503050203000203" pitchFamily="34" charset="0"/>
            </a:endParaRPr>
          </a:p>
          <a:p>
            <a:br>
              <a:rPr lang="en-US" dirty="0"/>
            </a:br>
            <a:r>
              <a:rPr lang="en-US" dirty="0"/>
              <a:t>71% of CMOs say they plan to use generative AI to analyze customer insights by 2025.</a:t>
            </a:r>
          </a:p>
          <a:p>
            <a:endParaRPr lang="en-US" dirty="0">
              <a:latin typeface="IBM Plex Sans Medm" panose="020B0503050203000203" pitchFamily="34" charset="0"/>
            </a:endParaRPr>
          </a:p>
        </p:txBody>
      </p:sp>
      <p:sp>
        <p:nvSpPr>
          <p:cNvPr id="24" name="Content Placeholder 23">
            <a:extLst>
              <a:ext uri="{FF2B5EF4-FFF2-40B4-BE49-F238E27FC236}">
                <a16:creationId xmlns:a16="http://schemas.microsoft.com/office/drawing/2014/main" id="{D5003EE6-75EF-B74B-8346-660770FE1BCD}"/>
              </a:ext>
            </a:extLst>
          </p:cNvPr>
          <p:cNvSpPr>
            <a:spLocks noGrp="1"/>
          </p:cNvSpPr>
          <p:nvPr>
            <p:ph sz="quarter" idx="15"/>
          </p:nvPr>
        </p:nvSpPr>
        <p:spPr/>
        <p:txBody>
          <a:bodyPr/>
          <a:lstStyle/>
          <a:p>
            <a:br>
              <a:rPr lang="en-US" dirty="0">
                <a:latin typeface="IBM Plex Sans Medm" panose="020B0503050203000203" pitchFamily="34" charset="0"/>
              </a:rPr>
            </a:br>
            <a:br>
              <a:rPr lang="en-US" dirty="0">
                <a:latin typeface="IBM Plex Sans Medm" panose="020B0503050203000203" pitchFamily="34" charset="0"/>
              </a:rPr>
            </a:br>
            <a:br>
              <a:rPr lang="en-US" dirty="0">
                <a:latin typeface="IBM Plex Sans Medm" panose="020B0503050203000203" pitchFamily="34" charset="0"/>
              </a:rPr>
            </a:br>
            <a:r>
              <a:rPr lang="en-US" sz="2000" i="1" dirty="0">
                <a:solidFill>
                  <a:schemeClr val="accent1"/>
                </a:solidFill>
              </a:rPr>
              <a:t>CMOs crave more authority over data collection and insights. When asked which aspects of marketing they want to control more, analytics topped the list.</a:t>
            </a:r>
            <a:endParaRPr lang="en-US" i="1" dirty="0">
              <a:solidFill>
                <a:schemeClr val="accent1"/>
              </a:solidFill>
            </a:endParaRPr>
          </a:p>
        </p:txBody>
      </p:sp>
      <p:graphicFrame>
        <p:nvGraphicFramePr>
          <p:cNvPr id="39" name="Chart 36">
            <a:extLst>
              <a:ext uri="{FF2B5EF4-FFF2-40B4-BE49-F238E27FC236}">
                <a16:creationId xmlns:a16="http://schemas.microsoft.com/office/drawing/2014/main" id="{D9BE005C-E99E-BE49-81F9-2A2895C56A33}"/>
              </a:ext>
            </a:extLst>
          </p:cNvPr>
          <p:cNvGraphicFramePr>
            <a:graphicFrameLocks noChangeAspect="1"/>
          </p:cNvGraphicFramePr>
          <p:nvPr>
            <p:extLst>
              <p:ext uri="{D42A27DB-BD31-4B8C-83A1-F6EECF244321}">
                <p14:modId xmlns:p14="http://schemas.microsoft.com/office/powerpoint/2010/main" val="922959079"/>
              </p:ext>
            </p:extLst>
          </p:nvPr>
        </p:nvGraphicFramePr>
        <p:xfrm>
          <a:off x="7027116" y="2706624"/>
          <a:ext cx="3744468" cy="2430964"/>
        </p:xfrm>
        <a:graphic>
          <a:graphicData uri="http://schemas.openxmlformats.org/drawingml/2006/chart">
            <c:chart xmlns:c="http://schemas.openxmlformats.org/drawingml/2006/chart" xmlns:r="http://schemas.openxmlformats.org/officeDocument/2006/relationships" r:id="rId3"/>
          </a:graphicData>
        </a:graphic>
      </p:graphicFrame>
      <p:sp>
        <p:nvSpPr>
          <p:cNvPr id="22" name="TextBox 21">
            <a:extLst>
              <a:ext uri="{FF2B5EF4-FFF2-40B4-BE49-F238E27FC236}">
                <a16:creationId xmlns:a16="http://schemas.microsoft.com/office/drawing/2014/main" id="{B777AE75-BAB4-774A-BB1B-866079145016}"/>
              </a:ext>
            </a:extLst>
          </p:cNvPr>
          <p:cNvSpPr txBox="1"/>
          <p:nvPr/>
        </p:nvSpPr>
        <p:spPr>
          <a:xfrm>
            <a:off x="7954047" y="3543844"/>
            <a:ext cx="2385489" cy="729219"/>
          </a:xfrm>
          <a:prstGeom prst="rect">
            <a:avLst/>
          </a:prstGeom>
        </p:spPr>
        <p:txBody>
          <a:bodyPr wrap="square" lIns="0" tIns="0" rIns="0" bIns="0" rtlCol="0">
            <a:noAutofit/>
          </a:bodyPr>
          <a:lstStyle/>
          <a:p>
            <a:pPr algn="ctr">
              <a:lnSpc>
                <a:spcPct val="105000"/>
              </a:lnSpc>
              <a:spcBef>
                <a:spcPts val="1000"/>
              </a:spcBef>
            </a:pPr>
            <a:r>
              <a:rPr lang="en-US" sz="4000" dirty="0">
                <a:latin typeface="IBM Plex Sans Light" panose="020B0403050203000203" pitchFamily="34" charset="0"/>
                <a:ea typeface="IBM Plex Sans" charset="0"/>
                <a:cs typeface="IBM Plex Sans" charset="0"/>
              </a:rPr>
              <a:t>71%</a:t>
            </a:r>
          </a:p>
        </p:txBody>
      </p:sp>
      <p:sp>
        <p:nvSpPr>
          <p:cNvPr id="8" name="Content Placeholder 7">
            <a:extLst>
              <a:ext uri="{FF2B5EF4-FFF2-40B4-BE49-F238E27FC236}">
                <a16:creationId xmlns:a16="http://schemas.microsoft.com/office/drawing/2014/main" id="{70E33BBA-C037-C44B-B310-F0613F70EC18}"/>
              </a:ext>
            </a:extLst>
          </p:cNvPr>
          <p:cNvSpPr>
            <a:spLocks noGrp="1"/>
          </p:cNvSpPr>
          <p:nvPr>
            <p:ph sz="quarter" idx="12"/>
          </p:nvPr>
        </p:nvSpPr>
        <p:spPr/>
        <p:txBody>
          <a:bodyPr/>
          <a:lstStyle/>
          <a:p>
            <a:r>
              <a:rPr lang="en-US" dirty="0">
                <a:latin typeface="IBM Plex Sans Medm" panose="020B0503050203000203" pitchFamily="34" charset="0"/>
              </a:rPr>
              <a:t>Hyper-personalization </a:t>
            </a:r>
            <a:br>
              <a:rPr lang="en-US" dirty="0">
                <a:latin typeface="IBM Plex Sans Medm" panose="020B0503050203000203" pitchFamily="34" charset="0"/>
              </a:rPr>
            </a:br>
            <a:endParaRPr lang="en-US" dirty="0">
              <a:latin typeface="IBM Plex Sans Medm" panose="020B0503050203000203" pitchFamily="34" charset="0"/>
            </a:endParaRPr>
          </a:p>
          <a:p>
            <a:endParaRPr lang="en-US" dirty="0">
              <a:latin typeface="IBM Plex Sans Medm" panose="020B0503050203000203" pitchFamily="34" charset="0"/>
            </a:endParaRPr>
          </a:p>
          <a:p>
            <a:endParaRPr lang="en-US" dirty="0">
              <a:latin typeface="IBM Plex Sans Medm" panose="020B0503050203000203" pitchFamily="34" charset="0"/>
            </a:endParaRPr>
          </a:p>
          <a:p>
            <a:endParaRPr lang="en-US" dirty="0">
              <a:latin typeface="IBM Plex Sans Medm" panose="020B0503050203000203" pitchFamily="34" charset="0"/>
            </a:endParaRPr>
          </a:p>
          <a:p>
            <a:br>
              <a:rPr lang="en-US" dirty="0"/>
            </a:br>
            <a:br>
              <a:rPr lang="en-US" dirty="0"/>
            </a:br>
            <a:r>
              <a:rPr lang="en-US" dirty="0"/>
              <a:t>47% of CMOs say scaling hyper-personalization is a marketing priority.</a:t>
            </a:r>
          </a:p>
          <a:p>
            <a:endParaRPr lang="en-US" dirty="0">
              <a:latin typeface="IBM Plex Sans Medm" panose="020B0503050203000203" pitchFamily="34" charset="0"/>
            </a:endParaRPr>
          </a:p>
          <a:p>
            <a:pPr>
              <a:spcBef>
                <a:spcPts val="1200"/>
              </a:spcBef>
            </a:pPr>
            <a:endParaRPr lang="en-US" dirty="0">
              <a:solidFill>
                <a:srgbClr val="97C1FF"/>
              </a:solidFill>
            </a:endParaRPr>
          </a:p>
          <a:p>
            <a:endParaRPr lang="en-US" dirty="0">
              <a:solidFill>
                <a:srgbClr val="97C1FF"/>
              </a:solidFill>
            </a:endParaRPr>
          </a:p>
          <a:p>
            <a:endParaRPr lang="en-US" dirty="0"/>
          </a:p>
        </p:txBody>
      </p:sp>
      <p:sp>
        <p:nvSpPr>
          <p:cNvPr id="12" name="Content Placeholder 11">
            <a:extLst>
              <a:ext uri="{FF2B5EF4-FFF2-40B4-BE49-F238E27FC236}">
                <a16:creationId xmlns:a16="http://schemas.microsoft.com/office/drawing/2014/main" id="{C1D09EB2-DFCD-5C4F-8290-D7754B856442}"/>
              </a:ext>
            </a:extLst>
          </p:cNvPr>
          <p:cNvSpPr>
            <a:spLocks noGrp="1"/>
          </p:cNvSpPr>
          <p:nvPr>
            <p:ph sz="quarter" idx="13"/>
          </p:nvPr>
        </p:nvSpPr>
        <p:spPr/>
        <p:txBody>
          <a:bodyPr/>
          <a:lstStyle/>
          <a:p>
            <a:r>
              <a:rPr lang="en-US" dirty="0">
                <a:latin typeface="IBM Plex Sans Medm" panose="020B0503050203000203" pitchFamily="34" charset="0"/>
              </a:rPr>
              <a:t>Content personalization</a:t>
            </a:r>
          </a:p>
          <a:p>
            <a:endParaRPr lang="en-US" dirty="0">
              <a:latin typeface="IBM Plex Sans Medm" panose="020B0503050203000203" pitchFamily="34" charset="0"/>
            </a:endParaRPr>
          </a:p>
          <a:p>
            <a:endParaRPr lang="en-US" dirty="0">
              <a:latin typeface="IBM Plex Sans Medm" panose="020B0503050203000203" pitchFamily="34" charset="0"/>
            </a:endParaRPr>
          </a:p>
          <a:p>
            <a:endParaRPr lang="en-US" dirty="0">
              <a:latin typeface="IBM Plex Sans Medm" panose="020B0503050203000203" pitchFamily="34" charset="0"/>
            </a:endParaRPr>
          </a:p>
          <a:p>
            <a:endParaRPr lang="en-US" dirty="0">
              <a:latin typeface="IBM Plex Sans Medm" panose="020B0503050203000203" pitchFamily="34" charset="0"/>
            </a:endParaRPr>
          </a:p>
          <a:p>
            <a:br>
              <a:rPr lang="en-US" dirty="0"/>
            </a:br>
            <a:r>
              <a:rPr lang="en-US" dirty="0"/>
              <a:t>43% of CMOs expect to use generative AI for content personalization by the end of  2025. </a:t>
            </a:r>
          </a:p>
        </p:txBody>
      </p:sp>
      <p:sp>
        <p:nvSpPr>
          <p:cNvPr id="2" name="Title 1">
            <a:extLst>
              <a:ext uri="{FF2B5EF4-FFF2-40B4-BE49-F238E27FC236}">
                <a16:creationId xmlns:a16="http://schemas.microsoft.com/office/drawing/2014/main" id="{C5ADDEE1-EF7A-194B-81FE-2C20920C5D5C}"/>
              </a:ext>
            </a:extLst>
          </p:cNvPr>
          <p:cNvSpPr>
            <a:spLocks noGrp="1"/>
          </p:cNvSpPr>
          <p:nvPr>
            <p:ph type="title"/>
          </p:nvPr>
        </p:nvSpPr>
        <p:spPr>
          <a:xfrm>
            <a:off x="457199" y="457200"/>
            <a:ext cx="11178111" cy="1219200"/>
          </a:xfrm>
        </p:spPr>
        <p:txBody>
          <a:bodyPr/>
          <a:lstStyle/>
          <a:p>
            <a:pPr>
              <a:lnSpc>
                <a:spcPct val="100000"/>
              </a:lnSpc>
              <a:spcBef>
                <a:spcPts val="1200"/>
              </a:spcBef>
            </a:pPr>
            <a:r>
              <a:rPr lang="en-US" dirty="0">
                <a:solidFill>
                  <a:schemeClr val="accent1"/>
                </a:solidFill>
              </a:rPr>
              <a:t>What CEOs need to </a:t>
            </a:r>
            <a:r>
              <a:rPr lang="en-US" b="1" dirty="0">
                <a:solidFill>
                  <a:schemeClr val="accent1"/>
                </a:solidFill>
                <a:latin typeface="IBM Plex Sans SmBld" panose="020B0503050203000203" pitchFamily="34" charset="0"/>
              </a:rPr>
              <a:t>know</a:t>
            </a:r>
            <a:br>
              <a:rPr lang="en-US" b="1" dirty="0">
                <a:solidFill>
                  <a:schemeClr val="accent1"/>
                </a:solidFill>
                <a:latin typeface="IBM Plex Sans SmBld" panose="020B0503050203000203" pitchFamily="34" charset="0"/>
              </a:rPr>
            </a:br>
            <a:r>
              <a:rPr lang="en-US" sz="2800" dirty="0"/>
              <a:t>With generative AI, hyper-personalization is no longer a pipe dream.</a:t>
            </a:r>
            <a:br>
              <a:rPr lang="en-US" b="1" dirty="0">
                <a:solidFill>
                  <a:schemeClr val="accent1"/>
                </a:solidFill>
                <a:latin typeface="IBM Plex Sans SmBld" panose="020B0503050203000203" pitchFamily="34" charset="0"/>
              </a:rPr>
            </a:br>
            <a:br>
              <a:rPr lang="en-US" b="1" dirty="0">
                <a:solidFill>
                  <a:schemeClr val="accent1"/>
                </a:solidFill>
                <a:latin typeface="IBM Plex Sans SmBld" panose="020B0503050203000203" pitchFamily="34" charset="0"/>
              </a:rPr>
            </a:br>
            <a:br>
              <a:rPr lang="en-US" b="1" dirty="0">
                <a:solidFill>
                  <a:schemeClr val="accent1"/>
                </a:solidFill>
                <a:latin typeface="IBM Plex Sans SmBld" panose="020B0503050203000203" pitchFamily="34" charset="0"/>
              </a:rPr>
            </a:br>
            <a:br>
              <a:rPr lang="en-US" b="1" dirty="0">
                <a:solidFill>
                  <a:schemeClr val="accent1"/>
                </a:solidFill>
                <a:latin typeface="IBM Plex Sans SmBld" panose="020B0503050203000203" pitchFamily="34" charset="0"/>
              </a:rPr>
            </a:br>
            <a:endParaRPr lang="en-US" dirty="0">
              <a:solidFill>
                <a:schemeClr val="accent1"/>
              </a:solidFill>
            </a:endParaRPr>
          </a:p>
        </p:txBody>
      </p:sp>
      <p:sp>
        <p:nvSpPr>
          <p:cNvPr id="18" name="TextBox 17">
            <a:extLst>
              <a:ext uri="{FF2B5EF4-FFF2-40B4-BE49-F238E27FC236}">
                <a16:creationId xmlns:a16="http://schemas.microsoft.com/office/drawing/2014/main" id="{D3F0F1D6-C1E8-9043-AFDF-A2DF896015DA}"/>
              </a:ext>
            </a:extLst>
          </p:cNvPr>
          <p:cNvSpPr txBox="1"/>
          <p:nvPr/>
        </p:nvSpPr>
        <p:spPr>
          <a:xfrm>
            <a:off x="4343400" y="3547872"/>
            <a:ext cx="2286000" cy="711048"/>
          </a:xfrm>
          <a:prstGeom prst="rect">
            <a:avLst/>
          </a:prstGeom>
        </p:spPr>
        <p:txBody>
          <a:bodyPr wrap="square" lIns="0" tIns="0" rIns="0" bIns="0" rtlCol="0">
            <a:noAutofit/>
          </a:bodyPr>
          <a:lstStyle/>
          <a:p>
            <a:pPr algn="ctr">
              <a:lnSpc>
                <a:spcPct val="105000"/>
              </a:lnSpc>
              <a:spcBef>
                <a:spcPts val="1000"/>
              </a:spcBef>
            </a:pPr>
            <a:r>
              <a:rPr lang="en-US" sz="4000" dirty="0">
                <a:latin typeface="IBM Plex Sans Light" panose="020B0403050203000203" pitchFamily="34" charset="0"/>
                <a:ea typeface="IBM Plex Sans" charset="0"/>
                <a:cs typeface="IBM Plex Sans" charset="0"/>
              </a:rPr>
              <a:t>43%</a:t>
            </a:r>
          </a:p>
        </p:txBody>
      </p:sp>
      <p:sp>
        <p:nvSpPr>
          <p:cNvPr id="17" name="TextBox 16">
            <a:extLst>
              <a:ext uri="{FF2B5EF4-FFF2-40B4-BE49-F238E27FC236}">
                <a16:creationId xmlns:a16="http://schemas.microsoft.com/office/drawing/2014/main" id="{5F6F6C1D-034A-4B4E-91CA-95FD5B5E68DE}"/>
              </a:ext>
            </a:extLst>
          </p:cNvPr>
          <p:cNvSpPr txBox="1"/>
          <p:nvPr/>
        </p:nvSpPr>
        <p:spPr>
          <a:xfrm>
            <a:off x="630389" y="3547872"/>
            <a:ext cx="2362199" cy="729219"/>
          </a:xfrm>
          <a:prstGeom prst="rect">
            <a:avLst/>
          </a:prstGeom>
        </p:spPr>
        <p:txBody>
          <a:bodyPr wrap="square" lIns="0" tIns="0" rIns="0" bIns="0" rtlCol="0">
            <a:noAutofit/>
          </a:bodyPr>
          <a:lstStyle/>
          <a:p>
            <a:pPr algn="ctr">
              <a:lnSpc>
                <a:spcPct val="105000"/>
              </a:lnSpc>
              <a:spcBef>
                <a:spcPts val="1000"/>
              </a:spcBef>
            </a:pPr>
            <a:r>
              <a:rPr lang="en-US" sz="4000" dirty="0">
                <a:latin typeface="IBM Plex Sans Light" panose="020B0403050203000203" pitchFamily="34" charset="0"/>
                <a:ea typeface="IBM Plex Sans" charset="0"/>
                <a:cs typeface="IBM Plex Sans" charset="0"/>
              </a:rPr>
              <a:t>47%</a:t>
            </a:r>
          </a:p>
        </p:txBody>
      </p:sp>
      <p:graphicFrame>
        <p:nvGraphicFramePr>
          <p:cNvPr id="27" name="Chart 36">
            <a:extLst>
              <a:ext uri="{FF2B5EF4-FFF2-40B4-BE49-F238E27FC236}">
                <a16:creationId xmlns:a16="http://schemas.microsoft.com/office/drawing/2014/main" id="{EFCF0F1C-6CAE-7F42-81C0-E87217F60B0B}"/>
              </a:ext>
            </a:extLst>
          </p:cNvPr>
          <p:cNvGraphicFramePr>
            <a:graphicFrameLocks noChangeAspect="1"/>
          </p:cNvGraphicFramePr>
          <p:nvPr>
            <p:extLst>
              <p:ext uri="{D42A27DB-BD31-4B8C-83A1-F6EECF244321}">
                <p14:modId xmlns:p14="http://schemas.microsoft.com/office/powerpoint/2010/main" val="2113798540"/>
              </p:ext>
            </p:extLst>
          </p:nvPr>
        </p:nvGraphicFramePr>
        <p:xfrm>
          <a:off x="-162570" y="2706624"/>
          <a:ext cx="3744468" cy="243096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3" name="Chart 36">
            <a:extLst>
              <a:ext uri="{FF2B5EF4-FFF2-40B4-BE49-F238E27FC236}">
                <a16:creationId xmlns:a16="http://schemas.microsoft.com/office/drawing/2014/main" id="{A31B202A-2C13-FD44-82B9-22549A991CC1}"/>
              </a:ext>
            </a:extLst>
          </p:cNvPr>
          <p:cNvGraphicFramePr>
            <a:graphicFrameLocks noChangeAspect="1"/>
          </p:cNvGraphicFramePr>
          <p:nvPr>
            <p:extLst>
              <p:ext uri="{D42A27DB-BD31-4B8C-83A1-F6EECF244321}">
                <p14:modId xmlns:p14="http://schemas.microsoft.com/office/powerpoint/2010/main" val="2273231796"/>
              </p:ext>
            </p:extLst>
          </p:nvPr>
        </p:nvGraphicFramePr>
        <p:xfrm>
          <a:off x="3481407" y="2707829"/>
          <a:ext cx="3744468" cy="2430964"/>
        </p:xfrm>
        <a:graphic>
          <a:graphicData uri="http://schemas.openxmlformats.org/drawingml/2006/chart">
            <c:chart xmlns:c="http://schemas.openxmlformats.org/drawingml/2006/chart" xmlns:r="http://schemas.openxmlformats.org/officeDocument/2006/relationships" r:id="rId5"/>
          </a:graphicData>
        </a:graphic>
      </p:graphicFrame>
      <p:sp>
        <p:nvSpPr>
          <p:cNvPr id="4" name="Text Placeholder 7">
            <a:extLst>
              <a:ext uri="{FF2B5EF4-FFF2-40B4-BE49-F238E27FC236}">
                <a16:creationId xmlns:a16="http://schemas.microsoft.com/office/drawing/2014/main" id="{162974F1-FF75-6C6C-12E5-9FC670662D10}"/>
              </a:ext>
            </a:extLst>
          </p:cNvPr>
          <p:cNvSpPr txBox="1">
            <a:spLocks/>
          </p:cNvSpPr>
          <p:nvPr/>
        </p:nvSpPr>
        <p:spPr>
          <a:xfrm>
            <a:off x="457199" y="182880"/>
            <a:ext cx="3200393" cy="274319"/>
          </a:xfrm>
          <a:prstGeom prst="rect">
            <a:avLst/>
          </a:prstGeom>
        </p:spPr>
        <p:txBody>
          <a:bodyPr vert="horz" lIns="0" tIns="0" rIns="0" bIns="0" rtlCol="0">
            <a:noAutofit/>
          </a:bodyPr>
          <a:lstStyle>
            <a:lvl1pPr marL="0" indent="0" algn="l" rtl="0" eaLnBrk="1" fontAlgn="base" hangingPunct="1">
              <a:lnSpc>
                <a:spcPct val="100000"/>
              </a:lnSpc>
              <a:spcBef>
                <a:spcPts val="0"/>
              </a:spcBef>
              <a:spcAft>
                <a:spcPts val="1400"/>
              </a:spcAft>
              <a:buClr>
                <a:srgbClr val="001141"/>
              </a:buClr>
              <a:buSzPct val="90000"/>
              <a:buFont typeface="IBM Plex Sans Light" pitchFamily="2" charset="2"/>
              <a:buNone/>
              <a:defRPr sz="1000" b="0" i="0">
                <a:solidFill>
                  <a:srgbClr val="6F6F6F"/>
                </a:solidFill>
                <a:latin typeface="IBM Plex Sans Medm" panose="020B05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800" b="0" i="0" baseline="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kern="0"/>
              <a:t>Hyper-personalization</a:t>
            </a:r>
            <a:endParaRPr lang="en-US" kern="0" dirty="0"/>
          </a:p>
        </p:txBody>
      </p:sp>
    </p:spTree>
    <p:extLst>
      <p:ext uri="{BB962C8B-B14F-4D97-AF65-F5344CB8AC3E}">
        <p14:creationId xmlns:p14="http://schemas.microsoft.com/office/powerpoint/2010/main" val="3637114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7F7D0-69D7-46B2-35CD-004F10CDABD7}"/>
              </a:ext>
            </a:extLst>
          </p:cNvPr>
          <p:cNvSpPr>
            <a:spLocks noGrp="1"/>
          </p:cNvSpPr>
          <p:nvPr>
            <p:ph type="title"/>
          </p:nvPr>
        </p:nvSpPr>
        <p:spPr/>
        <p:txBody>
          <a:bodyPr/>
          <a:lstStyle/>
          <a:p>
            <a:r>
              <a:rPr lang="en-US" sz="3200" dirty="0">
                <a:solidFill>
                  <a:schemeClr val="accent1"/>
                </a:solidFill>
              </a:rPr>
              <a:t>What CEOs need to </a:t>
            </a:r>
            <a:r>
              <a:rPr lang="en-US" sz="3200" b="1" dirty="0">
                <a:solidFill>
                  <a:schemeClr val="accent1"/>
                </a:solidFill>
                <a:latin typeface="IBM Plex Sans SmBld" panose="020B0503050203000203" pitchFamily="34" charset="0"/>
              </a:rPr>
              <a:t>do</a:t>
            </a:r>
            <a:endParaRPr lang="en-US" sz="3200" dirty="0">
              <a:solidFill>
                <a:schemeClr val="accent1"/>
              </a:solidFill>
            </a:endParaRPr>
          </a:p>
        </p:txBody>
      </p:sp>
      <p:sp>
        <p:nvSpPr>
          <p:cNvPr id="4" name="Text Placeholder 3">
            <a:extLst>
              <a:ext uri="{FF2B5EF4-FFF2-40B4-BE49-F238E27FC236}">
                <a16:creationId xmlns:a16="http://schemas.microsoft.com/office/drawing/2014/main" id="{9E9C6F61-5129-2B26-1F10-12B51EC26CD0}"/>
              </a:ext>
            </a:extLst>
          </p:cNvPr>
          <p:cNvSpPr>
            <a:spLocks noGrp="1"/>
          </p:cNvSpPr>
          <p:nvPr>
            <p:ph type="body" sz="quarter" idx="13"/>
          </p:nvPr>
        </p:nvSpPr>
        <p:spPr/>
        <p:txBody>
          <a:bodyPr/>
          <a:lstStyle/>
          <a:p>
            <a:r>
              <a:rPr lang="en-US" sz="1800" b="1" dirty="0">
                <a:solidFill>
                  <a:schemeClr val="accent1"/>
                </a:solidFill>
              </a:rPr>
              <a:t>Build multidisciplinary marketing and IT teams. </a:t>
            </a:r>
            <a:r>
              <a:rPr lang="en-US" sz="1800" dirty="0"/>
              <a:t>Align CMO and CIO priorities, incentivizing partnership between the two. Stand up the infrastructure, systems, and data integration requisite for true one-to-one marketing with generative AI.</a:t>
            </a:r>
            <a:endParaRPr lang="en-US" dirty="0"/>
          </a:p>
        </p:txBody>
      </p:sp>
      <p:sp>
        <p:nvSpPr>
          <p:cNvPr id="5" name="Text Placeholder 4">
            <a:extLst>
              <a:ext uri="{FF2B5EF4-FFF2-40B4-BE49-F238E27FC236}">
                <a16:creationId xmlns:a16="http://schemas.microsoft.com/office/drawing/2014/main" id="{9661EB9F-ACE3-82E7-3557-312A323676CF}"/>
              </a:ext>
            </a:extLst>
          </p:cNvPr>
          <p:cNvSpPr>
            <a:spLocks noGrp="1"/>
          </p:cNvSpPr>
          <p:nvPr>
            <p:ph type="body" sz="quarter" idx="14"/>
          </p:nvPr>
        </p:nvSpPr>
        <p:spPr>
          <a:xfrm>
            <a:off x="7387208" y="2057400"/>
            <a:ext cx="3513582" cy="5486400"/>
          </a:xfrm>
        </p:spPr>
        <p:txBody>
          <a:bodyPr/>
          <a:lstStyle/>
          <a:p>
            <a:pPr lvl="0">
              <a:tabLst>
                <a:tab pos="457200" algn="l"/>
              </a:tabLst>
            </a:pPr>
            <a:r>
              <a:rPr lang="en-US" sz="1800" b="1" dirty="0">
                <a:solidFill>
                  <a:schemeClr val="accent1"/>
                </a:solidFill>
                <a:effectLst/>
                <a:ea typeface="Times New Roman" panose="02020603050405020304" pitchFamily="18" charset="0"/>
                <a:cs typeface="Calibri" panose="020F0502020204030204" pitchFamily="34" charset="0"/>
              </a:rPr>
              <a:t>Get the full picture of your customers’ needs. </a:t>
            </a:r>
            <a:r>
              <a:rPr lang="en-US" sz="1800" dirty="0">
                <a:effectLst/>
                <a:ea typeface="Times New Roman" panose="02020603050405020304" pitchFamily="18" charset="0"/>
                <a:cs typeface="Calibri" panose="020F0502020204030204" pitchFamily="34" charset="0"/>
              </a:rPr>
              <a:t>Break down functional silos to consolidate data from marketing, sales, and customer service to capture a complete picture of customers’ individual journeys with your business. </a:t>
            </a:r>
            <a:endParaRPr lang="en-IN" sz="1800" dirty="0">
              <a:effectLst/>
              <a:ea typeface="Calibri" panose="020F0502020204030204" pitchFamily="34" charset="0"/>
              <a:cs typeface="Times New Roman" panose="02020603050405020304" pitchFamily="18" charset="0"/>
            </a:endParaRPr>
          </a:p>
        </p:txBody>
      </p:sp>
      <p:sp>
        <p:nvSpPr>
          <p:cNvPr id="6" name="Text Placeholder 5">
            <a:extLst>
              <a:ext uri="{FF2B5EF4-FFF2-40B4-BE49-F238E27FC236}">
                <a16:creationId xmlns:a16="http://schemas.microsoft.com/office/drawing/2014/main" id="{FBA626BB-FDCC-AE13-D076-236EAEF8AA53}"/>
              </a:ext>
            </a:extLst>
          </p:cNvPr>
          <p:cNvSpPr>
            <a:spLocks noGrp="1"/>
          </p:cNvSpPr>
          <p:nvPr>
            <p:ph type="body" sz="quarter" idx="15"/>
          </p:nvPr>
        </p:nvSpPr>
        <p:spPr>
          <a:xfrm>
            <a:off x="10987608" y="2057400"/>
            <a:ext cx="3513600" cy="5486400"/>
          </a:xfrm>
        </p:spPr>
        <p:txBody>
          <a:bodyPr/>
          <a:lstStyle/>
          <a:p>
            <a:r>
              <a:rPr lang="en-US" sz="1800" b="1" dirty="0">
                <a:solidFill>
                  <a:schemeClr val="accent1"/>
                </a:solidFill>
              </a:rPr>
              <a:t>Upgrade open models with customer data. </a:t>
            </a:r>
            <a:r>
              <a:rPr lang="en-US" sz="1800" dirty="0"/>
              <a:t>Position your customer data as your best brand differentiator and defense against misinformation. At the same time, leverage the speed and scalability of open and public models to personalize experiences and offerings—while securing sensitive data each step of the way.</a:t>
            </a:r>
            <a:endParaRPr lang="en-US" dirty="0"/>
          </a:p>
        </p:txBody>
      </p:sp>
      <p:sp>
        <p:nvSpPr>
          <p:cNvPr id="11" name="Text Placeholder 2">
            <a:extLst>
              <a:ext uri="{FF2B5EF4-FFF2-40B4-BE49-F238E27FC236}">
                <a16:creationId xmlns:a16="http://schemas.microsoft.com/office/drawing/2014/main" id="{F3D1B34F-8E48-FD1F-6CBF-4325362E242C}"/>
              </a:ext>
            </a:extLst>
          </p:cNvPr>
          <p:cNvSpPr txBox="1">
            <a:spLocks/>
          </p:cNvSpPr>
          <p:nvPr/>
        </p:nvSpPr>
        <p:spPr>
          <a:xfrm>
            <a:off x="457200" y="2057400"/>
            <a:ext cx="2971800" cy="5486400"/>
          </a:xfrm>
          <a:prstGeom prst="rect">
            <a:avLst/>
          </a:prstGeom>
          <a:ln w="3175">
            <a:noFill/>
          </a:ln>
        </p:spPr>
        <p:txBody>
          <a:bodyPr vert="horz" lIns="0" tIns="18360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6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spcBef>
                <a:spcPts val="0"/>
              </a:spcBef>
            </a:pPr>
            <a:r>
              <a:rPr lang="en-US" sz="2800" kern="0" dirty="0">
                <a:ea typeface="Times New Roman" panose="02020603050405020304" pitchFamily="18" charset="0"/>
                <a:cs typeface="Calibri" panose="020F0502020204030204" pitchFamily="34" charset="0"/>
              </a:rPr>
              <a:t>Build 360-degree customer profiles using integrated data. </a:t>
            </a:r>
            <a:endParaRPr lang="en-IN" sz="2800" kern="0" dirty="0">
              <a:ea typeface="Calibri" panose="020F0502020204030204" pitchFamily="34" charset="0"/>
              <a:cs typeface="Times New Roman" panose="02020603050405020304" pitchFamily="18" charset="0"/>
            </a:endParaRPr>
          </a:p>
        </p:txBody>
      </p:sp>
      <p:sp>
        <p:nvSpPr>
          <p:cNvPr id="9" name="Text Placeholder 7">
            <a:extLst>
              <a:ext uri="{FF2B5EF4-FFF2-40B4-BE49-F238E27FC236}">
                <a16:creationId xmlns:a16="http://schemas.microsoft.com/office/drawing/2014/main" id="{4C23A08E-46DF-92E3-5113-D35D6AE2D3B5}"/>
              </a:ext>
            </a:extLst>
          </p:cNvPr>
          <p:cNvSpPr txBox="1">
            <a:spLocks/>
          </p:cNvSpPr>
          <p:nvPr/>
        </p:nvSpPr>
        <p:spPr>
          <a:xfrm>
            <a:off x="457199" y="182880"/>
            <a:ext cx="3200393" cy="274319"/>
          </a:xfrm>
          <a:prstGeom prst="rect">
            <a:avLst/>
          </a:prstGeom>
        </p:spPr>
        <p:txBody>
          <a:bodyPr vert="horz" lIns="0" tIns="0" rIns="0" bIns="0" rtlCol="0">
            <a:noAutofit/>
          </a:bodyPr>
          <a:lstStyle>
            <a:lvl1pPr marL="0" indent="0" algn="l" rtl="0" eaLnBrk="1" fontAlgn="base" hangingPunct="1">
              <a:lnSpc>
                <a:spcPct val="100000"/>
              </a:lnSpc>
              <a:spcBef>
                <a:spcPts val="0"/>
              </a:spcBef>
              <a:spcAft>
                <a:spcPts val="1400"/>
              </a:spcAft>
              <a:buClr>
                <a:srgbClr val="001141"/>
              </a:buClr>
              <a:buSzPct val="90000"/>
              <a:buFont typeface="IBM Plex Sans Light" pitchFamily="2" charset="2"/>
              <a:buNone/>
              <a:defRPr sz="1000" b="0" i="0">
                <a:solidFill>
                  <a:srgbClr val="6F6F6F"/>
                </a:solidFill>
                <a:latin typeface="IBM Plex Sans Medm" panose="020B05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800" b="0" i="0" baseline="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kern="0"/>
              <a:t>Hyper-personalization</a:t>
            </a:r>
            <a:endParaRPr lang="en-US" kern="0" dirty="0"/>
          </a:p>
        </p:txBody>
      </p:sp>
    </p:spTree>
    <p:extLst>
      <p:ext uri="{BB962C8B-B14F-4D97-AF65-F5344CB8AC3E}">
        <p14:creationId xmlns:p14="http://schemas.microsoft.com/office/powerpoint/2010/main" val="4041361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F57A1B-6B25-DDC0-EF2F-13EA5AE5B8C0}"/>
              </a:ext>
            </a:extLst>
          </p:cNvPr>
          <p:cNvSpPr txBox="1"/>
          <p:nvPr/>
        </p:nvSpPr>
        <p:spPr>
          <a:xfrm>
            <a:off x="9630888" y="4156364"/>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4" name="TextBox 3">
            <a:extLst>
              <a:ext uri="{FF2B5EF4-FFF2-40B4-BE49-F238E27FC236}">
                <a16:creationId xmlns:a16="http://schemas.microsoft.com/office/drawing/2014/main" id="{E8A5A35C-D0F0-8C2E-3DA4-3B7903DEDD8C}"/>
              </a:ext>
            </a:extLst>
          </p:cNvPr>
          <p:cNvSpPr txBox="1"/>
          <p:nvPr/>
        </p:nvSpPr>
        <p:spPr>
          <a:xfrm>
            <a:off x="9452758" y="4168239"/>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graphicFrame>
        <p:nvGraphicFramePr>
          <p:cNvPr id="6" name="Table 6">
            <a:extLst>
              <a:ext uri="{FF2B5EF4-FFF2-40B4-BE49-F238E27FC236}">
                <a16:creationId xmlns:a16="http://schemas.microsoft.com/office/drawing/2014/main" id="{D0F7727B-F9DB-3C29-4AAD-A4328F485F49}"/>
              </a:ext>
            </a:extLst>
          </p:cNvPr>
          <p:cNvGraphicFramePr>
            <a:graphicFrameLocks noGrp="1"/>
          </p:cNvGraphicFramePr>
          <p:nvPr>
            <p:extLst>
              <p:ext uri="{D42A27DB-BD31-4B8C-83A1-F6EECF244321}">
                <p14:modId xmlns:p14="http://schemas.microsoft.com/office/powerpoint/2010/main" val="379350383"/>
              </p:ext>
            </p:extLst>
          </p:nvPr>
        </p:nvGraphicFramePr>
        <p:xfrm>
          <a:off x="7305058" y="2026568"/>
          <a:ext cx="7056784" cy="4902720"/>
        </p:xfrm>
        <a:graphic>
          <a:graphicData uri="http://schemas.openxmlformats.org/drawingml/2006/table">
            <a:tbl>
              <a:tblPr firstRow="1" bandRow="1">
                <a:tableStyleId>{5C22544A-7EE6-4342-B048-85BDC9FD1C3A}</a:tableStyleId>
              </a:tblPr>
              <a:tblGrid>
                <a:gridCol w="2088232">
                  <a:extLst>
                    <a:ext uri="{9D8B030D-6E8A-4147-A177-3AD203B41FA5}">
                      <a16:colId xmlns:a16="http://schemas.microsoft.com/office/drawing/2014/main" val="4284940107"/>
                    </a:ext>
                  </a:extLst>
                </a:gridCol>
                <a:gridCol w="4968552">
                  <a:extLst>
                    <a:ext uri="{9D8B030D-6E8A-4147-A177-3AD203B41FA5}">
                      <a16:colId xmlns:a16="http://schemas.microsoft.com/office/drawing/2014/main" val="4070713648"/>
                    </a:ext>
                  </a:extLst>
                </a:gridCol>
              </a:tblGrid>
              <a:tr h="411063">
                <a:tc gridSpan="2">
                  <a:txBody>
                    <a:bodyPr/>
                    <a:lstStyle/>
                    <a:p>
                      <a:pPr marL="0" marR="0" lvl="0" indent="0" algn="l" defTabSz="1160222" rtl="0" eaLnBrk="1" fontAlgn="auto" latinLnBrk="0" hangingPunct="1">
                        <a:lnSpc>
                          <a:spcPct val="100000"/>
                        </a:lnSpc>
                        <a:spcBef>
                          <a:spcPts val="0"/>
                        </a:spcBef>
                        <a:spcAft>
                          <a:spcPts val="0"/>
                        </a:spcAft>
                        <a:buClrTx/>
                        <a:buSzTx/>
                        <a:buFontTx/>
                        <a:buNone/>
                        <a:tabLst/>
                        <a:defRPr/>
                      </a:pPr>
                      <a:r>
                        <a:rPr lang="en-US" sz="1600" b="1" dirty="0">
                          <a:latin typeface="IBM Plex Sans SmBld" panose="020B0503050203000203" pitchFamily="34" charset="0"/>
                          <a:ea typeface="IBM Plex Sans" charset="0"/>
                          <a:cs typeface="IBM Plex Sans" charset="0"/>
                        </a:rPr>
                        <a:t>Links to additional content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en-US" dirty="0"/>
                    </a:p>
                  </a:txBody>
                  <a:tcPr/>
                </a:tc>
                <a:extLst>
                  <a:ext uri="{0D108BD9-81ED-4DB2-BD59-A6C34878D82A}">
                    <a16:rowId xmlns:a16="http://schemas.microsoft.com/office/drawing/2014/main" val="2714490768"/>
                  </a:ext>
                </a:extLst>
              </a:tr>
              <a:tr h="669057">
                <a:tc>
                  <a:txBody>
                    <a:bodyPr/>
                    <a:lstStyle/>
                    <a:p>
                      <a:r>
                        <a:rPr lang="en-US" sz="1400" dirty="0">
                          <a:solidFill>
                            <a:schemeClr val="tx1"/>
                          </a:solidFill>
                          <a:hlinkClick r:id="rId2"/>
                        </a:rPr>
                        <a:t>IBV Main Page</a:t>
                      </a:r>
                      <a:endParaRPr lang="en-US" sz="1400" dirty="0">
                        <a:solidFill>
                          <a:schemeClr val="tx1"/>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tx1"/>
                          </a:solidFill>
                          <a:hlinkClick r:id="rId3"/>
                        </a:rPr>
                        <a:t>ibm.com/</a:t>
                      </a:r>
                      <a:r>
                        <a:rPr lang="en-US" sz="1400" dirty="0" err="1">
                          <a:solidFill>
                            <a:schemeClr val="tx1"/>
                          </a:solidFill>
                          <a:hlinkClick r:id="rId3"/>
                        </a:rPr>
                        <a:t>ibv</a:t>
                      </a:r>
                      <a:endParaRPr lang="en-US" sz="1400" dirty="0">
                        <a:solidFill>
                          <a:schemeClr val="tx1"/>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43278863"/>
                  </a:ext>
                </a:extLst>
              </a:tr>
              <a:tr h="955650">
                <a:tc>
                  <a:txBody>
                    <a:bodyPr/>
                    <a:lstStyle/>
                    <a:p>
                      <a:r>
                        <a:rPr lang="en-US" sz="1400" dirty="0">
                          <a:solidFill>
                            <a:schemeClr val="tx1"/>
                          </a:solidFill>
                          <a:hlinkClick r:id="rId4"/>
                        </a:rPr>
                        <a:t>The CEOs Guide to Generative AI</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tx1"/>
                          </a:solidFill>
                          <a:hlinkClick r:id="rId4"/>
                        </a:rPr>
                        <a:t>https://</a:t>
                      </a:r>
                      <a:r>
                        <a:rPr lang="en-US" sz="1400" dirty="0" err="1">
                          <a:solidFill>
                            <a:schemeClr val="tx1"/>
                          </a:solidFill>
                          <a:hlinkClick r:id="rId4"/>
                        </a:rPr>
                        <a:t>www.ibm.com</a:t>
                      </a:r>
                      <a:r>
                        <a:rPr lang="en-US" sz="1400" dirty="0">
                          <a:solidFill>
                            <a:schemeClr val="tx1"/>
                          </a:solidFill>
                          <a:hlinkClick r:id="rId4"/>
                        </a:rPr>
                        <a:t>/thought-leadership/institute-business-value/</a:t>
                      </a:r>
                      <a:r>
                        <a:rPr lang="en-US" sz="1400" dirty="0" err="1">
                          <a:solidFill>
                            <a:schemeClr val="tx1"/>
                          </a:solidFill>
                          <a:hlinkClick r:id="rId4"/>
                        </a:rPr>
                        <a:t>en</a:t>
                      </a:r>
                      <a:r>
                        <a:rPr lang="en-US" sz="1400" dirty="0">
                          <a:solidFill>
                            <a:schemeClr val="tx1"/>
                          </a:solidFill>
                          <a:hlinkClick r:id="rId4"/>
                        </a:rPr>
                        <a:t>-us/report/</a:t>
                      </a:r>
                      <a:r>
                        <a:rPr lang="en-US" sz="1400" dirty="0" err="1">
                          <a:solidFill>
                            <a:schemeClr val="tx1"/>
                          </a:solidFill>
                          <a:hlinkClick r:id="rId4"/>
                        </a:rPr>
                        <a:t>ceo</a:t>
                      </a:r>
                      <a:r>
                        <a:rPr lang="en-US" sz="1400" dirty="0">
                          <a:solidFill>
                            <a:schemeClr val="tx1"/>
                          </a:solidFill>
                          <a:hlinkClick r:id="rId4"/>
                        </a:rPr>
                        <a:t>-generative-ai</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095196835"/>
                  </a:ext>
                </a:extLst>
              </a:tr>
              <a:tr h="955650">
                <a:tc>
                  <a:txBody>
                    <a:bodyPr/>
                    <a:lstStyle/>
                    <a:p>
                      <a:r>
                        <a:rPr lang="en-US" sz="1400" dirty="0">
                          <a:solidFill>
                            <a:schemeClr val="tx1"/>
                          </a:solidFill>
                          <a:hlinkClick r:id="rId5"/>
                        </a:rPr>
                        <a:t>Generative AI: The state of the market</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tx1"/>
                          </a:solidFill>
                          <a:hlinkClick r:id="rId5"/>
                        </a:rPr>
                        <a:t>https://</a:t>
                      </a:r>
                      <a:r>
                        <a:rPr lang="en-US" sz="1400" dirty="0" err="1">
                          <a:solidFill>
                            <a:schemeClr val="tx1"/>
                          </a:solidFill>
                          <a:hlinkClick r:id="rId5"/>
                        </a:rPr>
                        <a:t>www.ibm.com</a:t>
                      </a:r>
                      <a:r>
                        <a:rPr lang="en-US" sz="1400" dirty="0">
                          <a:solidFill>
                            <a:schemeClr val="tx1"/>
                          </a:solidFill>
                          <a:hlinkClick r:id="rId5"/>
                        </a:rPr>
                        <a:t>/thought-leadership/institute-business-value/</a:t>
                      </a:r>
                      <a:r>
                        <a:rPr lang="en-US" sz="1400" dirty="0" err="1">
                          <a:solidFill>
                            <a:schemeClr val="tx1"/>
                          </a:solidFill>
                          <a:hlinkClick r:id="rId5"/>
                        </a:rPr>
                        <a:t>en</a:t>
                      </a:r>
                      <a:r>
                        <a:rPr lang="en-US" sz="1400" dirty="0">
                          <a:solidFill>
                            <a:schemeClr val="tx1"/>
                          </a:solidFill>
                          <a:hlinkClick r:id="rId5"/>
                        </a:rPr>
                        <a:t>-us/report/generative-ai-enterprise-priorities</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3340283"/>
                  </a:ext>
                </a:extLst>
              </a:tr>
              <a:tr h="955650">
                <a:tc>
                  <a:txBody>
                    <a:bodyPr/>
                    <a:lstStyle/>
                    <a:p>
                      <a:r>
                        <a:rPr lang="en-US" sz="1400" dirty="0">
                          <a:solidFill>
                            <a:schemeClr val="tx1"/>
                          </a:solidFill>
                          <a:hlinkClick r:id="rId6"/>
                        </a:rPr>
                        <a:t>From cost center to value creator</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tx1"/>
                          </a:solidFill>
                          <a:hlinkClick r:id="rId6"/>
                        </a:rPr>
                        <a:t>https://</a:t>
                      </a:r>
                      <a:r>
                        <a:rPr lang="en-US" sz="1400" dirty="0" err="1">
                          <a:solidFill>
                            <a:schemeClr val="tx1"/>
                          </a:solidFill>
                          <a:hlinkClick r:id="rId6"/>
                        </a:rPr>
                        <a:t>www.ibm.com</a:t>
                      </a:r>
                      <a:r>
                        <a:rPr lang="en-US" sz="1400" dirty="0">
                          <a:solidFill>
                            <a:schemeClr val="tx1"/>
                          </a:solidFill>
                          <a:hlinkClick r:id="rId6"/>
                        </a:rPr>
                        <a:t>/thought-leadership/institute-business-value/</a:t>
                      </a:r>
                      <a:r>
                        <a:rPr lang="en-US" sz="1400" dirty="0" err="1">
                          <a:solidFill>
                            <a:schemeClr val="tx1"/>
                          </a:solidFill>
                          <a:hlinkClick r:id="rId6"/>
                        </a:rPr>
                        <a:t>en</a:t>
                      </a:r>
                      <a:r>
                        <a:rPr lang="en-US" sz="1400" dirty="0">
                          <a:solidFill>
                            <a:schemeClr val="tx1"/>
                          </a:solidFill>
                          <a:hlinkClick r:id="rId6"/>
                        </a:rPr>
                        <a:t>-us/report/</a:t>
                      </a:r>
                      <a:r>
                        <a:rPr lang="en-US" sz="1400" dirty="0" err="1">
                          <a:solidFill>
                            <a:schemeClr val="tx1"/>
                          </a:solidFill>
                          <a:hlinkClick r:id="rId6"/>
                        </a:rPr>
                        <a:t>ceo</a:t>
                      </a:r>
                      <a:r>
                        <a:rPr lang="en-US" sz="1400" dirty="0">
                          <a:solidFill>
                            <a:schemeClr val="tx1"/>
                          </a:solidFill>
                          <a:hlinkClick r:id="rId6"/>
                        </a:rPr>
                        <a:t>-generative-ai/customer-service</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582792458"/>
                  </a:ext>
                </a:extLst>
              </a:tr>
              <a:tr h="955650">
                <a:tc>
                  <a:txBody>
                    <a:bodyPr/>
                    <a:lstStyle/>
                    <a:p>
                      <a:r>
                        <a:rPr lang="en-US" sz="1400" dirty="0">
                          <a:solidFill>
                            <a:schemeClr val="tx1"/>
                          </a:solidFill>
                          <a:hlinkClick r:id="rId7"/>
                        </a:rPr>
                        <a:t>A new frontier for the future of work</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tx1"/>
                          </a:solidFill>
                          <a:hlinkClick r:id="rId7"/>
                        </a:rPr>
                        <a:t>https://</a:t>
                      </a:r>
                      <a:r>
                        <a:rPr lang="en-US" sz="1400" dirty="0" err="1">
                          <a:solidFill>
                            <a:schemeClr val="tx1"/>
                          </a:solidFill>
                          <a:hlinkClick r:id="rId7"/>
                        </a:rPr>
                        <a:t>www.ibm.com</a:t>
                      </a:r>
                      <a:r>
                        <a:rPr lang="en-US" sz="1400" dirty="0">
                          <a:solidFill>
                            <a:schemeClr val="tx1"/>
                          </a:solidFill>
                          <a:hlinkClick r:id="rId7"/>
                        </a:rPr>
                        <a:t>/thought-leadership/institute-business-value/</a:t>
                      </a:r>
                      <a:r>
                        <a:rPr lang="en-US" sz="1400" dirty="0" err="1">
                          <a:solidFill>
                            <a:schemeClr val="tx1"/>
                          </a:solidFill>
                          <a:hlinkClick r:id="rId7"/>
                        </a:rPr>
                        <a:t>en</a:t>
                      </a:r>
                      <a:r>
                        <a:rPr lang="en-US" sz="1400" dirty="0">
                          <a:solidFill>
                            <a:schemeClr val="tx1"/>
                          </a:solidFill>
                          <a:hlinkClick r:id="rId7"/>
                        </a:rPr>
                        <a:t>-us/report/</a:t>
                      </a:r>
                      <a:r>
                        <a:rPr lang="en-US" sz="1400" dirty="0" err="1">
                          <a:solidFill>
                            <a:schemeClr val="tx1"/>
                          </a:solidFill>
                          <a:hlinkClick r:id="rId7"/>
                        </a:rPr>
                        <a:t>ceo</a:t>
                      </a:r>
                      <a:r>
                        <a:rPr lang="en-US" sz="1400" dirty="0">
                          <a:solidFill>
                            <a:schemeClr val="tx1"/>
                          </a:solidFill>
                          <a:hlinkClick r:id="rId7"/>
                        </a:rPr>
                        <a:t>-generative-ai/talent-skills</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237127875"/>
                  </a:ext>
                </a:extLst>
              </a:tr>
            </a:tbl>
          </a:graphicData>
        </a:graphic>
      </p:graphicFrame>
      <p:pic>
        <p:nvPicPr>
          <p:cNvPr id="9" name="Picture 8">
            <a:extLst>
              <a:ext uri="{FF2B5EF4-FFF2-40B4-BE49-F238E27FC236}">
                <a16:creationId xmlns:a16="http://schemas.microsoft.com/office/drawing/2014/main" id="{4D4FE355-3D95-B646-681E-4E8BB8588664}"/>
              </a:ext>
            </a:extLst>
          </p:cNvPr>
          <p:cNvPicPr>
            <a:picLocks noChangeAspect="1"/>
          </p:cNvPicPr>
          <p:nvPr/>
        </p:nvPicPr>
        <p:blipFill>
          <a:blip r:embed="rId8"/>
          <a:stretch>
            <a:fillRect/>
          </a:stretch>
        </p:blipFill>
        <p:spPr>
          <a:xfrm>
            <a:off x="1266528" y="1537689"/>
            <a:ext cx="5112568" cy="5751639"/>
          </a:xfrm>
          <a:prstGeom prst="rect">
            <a:avLst/>
          </a:prstGeom>
        </p:spPr>
      </p:pic>
    </p:spTree>
    <p:extLst>
      <p:ext uri="{BB962C8B-B14F-4D97-AF65-F5344CB8AC3E}">
        <p14:creationId xmlns:p14="http://schemas.microsoft.com/office/powerpoint/2010/main" val="18668157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0064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Content Placeholder 24"/>
          <p:cNvSpPr>
            <a:spLocks noGrp="1"/>
          </p:cNvSpPr>
          <p:nvPr>
            <p:ph idx="16"/>
          </p:nvPr>
        </p:nvSpPr>
        <p:spPr/>
        <p:txBody>
          <a:bodyPr/>
          <a:lstStyle/>
          <a:p>
            <a:endParaRPr lang="en-US" sz="2000" dirty="0">
              <a:solidFill>
                <a:srgbClr val="001141"/>
              </a:solidFill>
              <a:ea typeface="IBM Plex Sans" charset="0"/>
              <a:cs typeface="IBM Plex Sans" charset="0"/>
            </a:endParaRPr>
          </a:p>
          <a:p>
            <a:endParaRPr lang="en-US" sz="2000" dirty="0">
              <a:solidFill>
                <a:srgbClr val="001141"/>
              </a:solidFill>
              <a:ea typeface="IBM Plex Sans" charset="0"/>
              <a:cs typeface="IBM Plex Sans" charset="0"/>
            </a:endParaRPr>
          </a:p>
          <a:p>
            <a:r>
              <a:rPr lang="en-US" sz="2000" dirty="0">
                <a:solidFill>
                  <a:srgbClr val="001141"/>
                </a:solidFill>
                <a:ea typeface="IBM Plex Sans" charset="0"/>
                <a:cs typeface="IBM Plex Sans" charset="0"/>
              </a:rPr>
              <a:t>of CMOs say they have plans to build foundation models with proprietary data before the end of 2024</a:t>
            </a:r>
            <a:endParaRPr lang="en-US" sz="2000" dirty="0"/>
          </a:p>
        </p:txBody>
      </p:sp>
      <p:sp>
        <p:nvSpPr>
          <p:cNvPr id="24" name="Content Placeholder 23"/>
          <p:cNvSpPr>
            <a:spLocks noGrp="1"/>
          </p:cNvSpPr>
          <p:nvPr>
            <p:ph idx="15"/>
          </p:nvPr>
        </p:nvSpPr>
        <p:spPr/>
        <p:txBody>
          <a:bodyPr/>
          <a:lstStyle/>
          <a:p>
            <a:endParaRPr lang="en-US" sz="2000" dirty="0">
              <a:solidFill>
                <a:srgbClr val="001141"/>
              </a:solidFill>
              <a:ea typeface="IBM Plex Sans" charset="0"/>
              <a:cs typeface="IBM Plex Sans" charset="0"/>
            </a:endParaRPr>
          </a:p>
          <a:p>
            <a:endParaRPr lang="en-US" sz="2000" dirty="0">
              <a:solidFill>
                <a:srgbClr val="001141"/>
              </a:solidFill>
              <a:ea typeface="IBM Plex Sans" charset="0"/>
              <a:cs typeface="IBM Plex Sans" charset="0"/>
            </a:endParaRPr>
          </a:p>
          <a:p>
            <a:r>
              <a:rPr lang="en-US" sz="2000" dirty="0">
                <a:solidFill>
                  <a:srgbClr val="001141"/>
                </a:solidFill>
                <a:ea typeface="IBM Plex Sans" charset="0"/>
                <a:cs typeface="IBM Plex Sans" charset="0"/>
              </a:rPr>
              <a:t>of CMOs say the failure to quickly adopt generative AI will significantly hurt their ability to stay competitive</a:t>
            </a:r>
            <a:endParaRPr lang="en-US" sz="2000" dirty="0"/>
          </a:p>
        </p:txBody>
      </p:sp>
      <p:sp>
        <p:nvSpPr>
          <p:cNvPr id="26" name="Content Placeholder 25"/>
          <p:cNvSpPr>
            <a:spLocks noGrp="1"/>
          </p:cNvSpPr>
          <p:nvPr>
            <p:ph idx="17"/>
          </p:nvPr>
        </p:nvSpPr>
        <p:spPr/>
        <p:txBody>
          <a:bodyPr/>
          <a:lstStyle/>
          <a:p>
            <a:endParaRPr lang="en-US" sz="2000" dirty="0">
              <a:solidFill>
                <a:srgbClr val="001141"/>
              </a:solidFill>
              <a:ea typeface="IBM Plex Sans" charset="0"/>
              <a:cs typeface="IBM Plex Sans" charset="0"/>
            </a:endParaRPr>
          </a:p>
          <a:p>
            <a:endParaRPr lang="en-US" sz="2000" dirty="0">
              <a:solidFill>
                <a:srgbClr val="001141"/>
              </a:solidFill>
              <a:ea typeface="IBM Plex Sans" charset="0"/>
              <a:cs typeface="IBM Plex Sans" charset="0"/>
            </a:endParaRPr>
          </a:p>
          <a:p>
            <a:r>
              <a:rPr lang="en-US" sz="2000" dirty="0">
                <a:solidFill>
                  <a:srgbClr val="001141"/>
                </a:solidFill>
                <a:ea typeface="IBM Plex Sans" charset="0"/>
                <a:cs typeface="IBM Plex Sans" charset="0"/>
              </a:rPr>
              <a:t>of CMOs say generative AI will change the way marketing operates</a:t>
            </a:r>
            <a:endParaRPr lang="en-US" sz="2000" kern="0" baseline="30000" dirty="0">
              <a:solidFill>
                <a:srgbClr val="001141"/>
              </a:solidFill>
              <a:ea typeface="IBM Plex Sans" charset="0"/>
              <a:cs typeface="IBM Plex Sans" charset="0"/>
            </a:endParaRPr>
          </a:p>
        </p:txBody>
      </p:sp>
      <p:sp>
        <p:nvSpPr>
          <p:cNvPr id="8" name="Title 7"/>
          <p:cNvSpPr>
            <a:spLocks noGrp="1"/>
          </p:cNvSpPr>
          <p:nvPr>
            <p:ph type="title"/>
          </p:nvPr>
        </p:nvSpPr>
        <p:spPr/>
        <p:txBody>
          <a:bodyPr/>
          <a:lstStyle/>
          <a:p>
            <a:r>
              <a:rPr lang="en-US" sz="3200" dirty="0">
                <a:solidFill>
                  <a:schemeClr val="accent1"/>
                </a:solidFill>
                <a:latin typeface="IBM Plex Sans Light" panose="020B0403050203000203" pitchFamily="34" charset="0"/>
              </a:rPr>
              <a:t>Generative AI offers marketing a time to shine.</a:t>
            </a:r>
          </a:p>
        </p:txBody>
      </p:sp>
      <p:sp>
        <p:nvSpPr>
          <p:cNvPr id="17" name="Text Placeholder 16">
            <a:extLst>
              <a:ext uri="{FF2B5EF4-FFF2-40B4-BE49-F238E27FC236}">
                <a16:creationId xmlns:a16="http://schemas.microsoft.com/office/drawing/2014/main" id="{DF3058C1-1C5A-9983-15F1-1D39B04FFA3E}"/>
              </a:ext>
            </a:extLst>
          </p:cNvPr>
          <p:cNvSpPr>
            <a:spLocks noGrp="1"/>
          </p:cNvSpPr>
          <p:nvPr>
            <p:ph type="body" sz="quarter" idx="20"/>
          </p:nvPr>
        </p:nvSpPr>
        <p:spPr/>
        <p:txBody>
          <a:bodyPr/>
          <a:lstStyle/>
          <a:p>
            <a:r>
              <a:rPr lang="en-US" sz="1800" dirty="0"/>
              <a:t>Generative AI fuels both high-octane content creation and real-time data analysis, giving marketing teams the nitro boost needed to deliver bespoke customer communications. </a:t>
            </a:r>
          </a:p>
          <a:p>
            <a:endParaRPr lang="en-US" sz="1800" dirty="0"/>
          </a:p>
          <a:p>
            <a:endParaRPr lang="en-US" sz="2400" dirty="0"/>
          </a:p>
        </p:txBody>
      </p:sp>
      <p:pic>
        <p:nvPicPr>
          <p:cNvPr id="28" name="Content Placeholder 27"/>
          <p:cNvPicPr>
            <a:picLocks noGrp="1" noChangeAspect="1"/>
          </p:cNvPicPr>
          <p:nvPr>
            <p:ph type="pic" idx="1"/>
          </p:nvPr>
        </p:nvPicPr>
        <p:blipFill rotWithShape="1">
          <a:blip r:embed="rId3"/>
          <a:srcRect t="7" b="7"/>
          <a:stretch/>
        </p:blipFill>
        <p:spPr/>
      </p:pic>
      <p:sp>
        <p:nvSpPr>
          <p:cNvPr id="5" name="Title 2">
            <a:extLst>
              <a:ext uri="{FF2B5EF4-FFF2-40B4-BE49-F238E27FC236}">
                <a16:creationId xmlns:a16="http://schemas.microsoft.com/office/drawing/2014/main" id="{E8650FA0-7947-CCFF-3B08-E3DE02EDA493}"/>
              </a:ext>
            </a:extLst>
          </p:cNvPr>
          <p:cNvSpPr txBox="1">
            <a:spLocks/>
          </p:cNvSpPr>
          <p:nvPr/>
        </p:nvSpPr>
        <p:spPr>
          <a:xfrm>
            <a:off x="3854116" y="4797093"/>
            <a:ext cx="3193779" cy="829875"/>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lvl="0">
              <a:lnSpc>
                <a:spcPts val="7200"/>
              </a:lnSpc>
              <a:defRPr/>
            </a:pPr>
            <a:r>
              <a:rPr lang="en-US" sz="6000" b="0" dirty="0">
                <a:solidFill>
                  <a:schemeClr val="accent1"/>
                </a:solidFill>
                <a:latin typeface="IBM Plex Sans ExtLt" panose="020B0303050203000203" pitchFamily="34" charset="0"/>
                <a:ea typeface="IBM Plex Sans" charset="0"/>
                <a:cs typeface="IBM Plex Sans" charset="0"/>
              </a:rPr>
              <a:t>81%</a:t>
            </a:r>
            <a:endParaRPr kumimoji="0" lang="en-US" sz="6000" b="0" u="none" strike="noStrike" kern="1200" cap="none" spc="0" normalizeH="0" baseline="0" noProof="0" dirty="0">
              <a:ln>
                <a:noFill/>
              </a:ln>
              <a:solidFill>
                <a:schemeClr val="accent1"/>
              </a:solidFill>
              <a:effectLst/>
              <a:uLnTx/>
              <a:uFillTx/>
              <a:latin typeface="IBM Plex Sans ExtLt" panose="020B0303050203000203" pitchFamily="34" charset="0"/>
              <a:ea typeface="IBM Plex Sans" charset="0"/>
              <a:cs typeface="IBM Plex Sans" charset="0"/>
            </a:endParaRPr>
          </a:p>
        </p:txBody>
      </p:sp>
      <p:sp>
        <p:nvSpPr>
          <p:cNvPr id="6" name="Title 2">
            <a:extLst>
              <a:ext uri="{FF2B5EF4-FFF2-40B4-BE49-F238E27FC236}">
                <a16:creationId xmlns:a16="http://schemas.microsoft.com/office/drawing/2014/main" id="{A7119EC6-A639-0F70-1C07-AD8614029B18}"/>
              </a:ext>
            </a:extLst>
          </p:cNvPr>
          <p:cNvSpPr txBox="1">
            <a:spLocks/>
          </p:cNvSpPr>
          <p:nvPr/>
        </p:nvSpPr>
        <p:spPr>
          <a:xfrm>
            <a:off x="7501128" y="4786848"/>
            <a:ext cx="3090672" cy="768112"/>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lvl="0">
              <a:lnSpc>
                <a:spcPts val="7200"/>
              </a:lnSpc>
              <a:defRPr/>
            </a:pPr>
            <a:r>
              <a:rPr lang="en-US" sz="6000" b="0" dirty="0">
                <a:solidFill>
                  <a:schemeClr val="accent1"/>
                </a:solidFill>
                <a:latin typeface="IBM Plex Sans ExtLt" panose="020B0303050203000203" pitchFamily="34" charset="0"/>
                <a:ea typeface="IBM Plex Sans" charset="0"/>
                <a:cs typeface="IBM Plex Sans" charset="0"/>
              </a:rPr>
              <a:t>53%</a:t>
            </a:r>
            <a:endParaRPr kumimoji="0" lang="en-US" sz="6000" b="0" u="none" strike="noStrike" kern="1200" cap="none" spc="0" normalizeH="0" baseline="0" noProof="0" dirty="0">
              <a:ln>
                <a:noFill/>
              </a:ln>
              <a:solidFill>
                <a:schemeClr val="accent1"/>
              </a:solidFill>
              <a:effectLst/>
              <a:uLnTx/>
              <a:uFillTx/>
              <a:latin typeface="IBM Plex Sans ExtLt" panose="020B0303050203000203" pitchFamily="34" charset="0"/>
              <a:ea typeface="IBM Plex Sans" charset="0"/>
              <a:cs typeface="IBM Plex Sans" charset="0"/>
            </a:endParaRPr>
          </a:p>
        </p:txBody>
      </p:sp>
      <p:sp>
        <p:nvSpPr>
          <p:cNvPr id="7" name="Title 2">
            <a:extLst>
              <a:ext uri="{FF2B5EF4-FFF2-40B4-BE49-F238E27FC236}">
                <a16:creationId xmlns:a16="http://schemas.microsoft.com/office/drawing/2014/main" id="{5DEF7D8D-9166-B897-25C5-C88A8C969B07}"/>
              </a:ext>
            </a:extLst>
          </p:cNvPr>
          <p:cNvSpPr txBox="1">
            <a:spLocks/>
          </p:cNvSpPr>
          <p:nvPr/>
        </p:nvSpPr>
        <p:spPr>
          <a:xfrm>
            <a:off x="11158728" y="4786848"/>
            <a:ext cx="3090672" cy="84012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marL="0" marR="0" lvl="0" indent="0" algn="l" defTabSz="1097280" rtl="0" eaLnBrk="1" fontAlgn="auto" latinLnBrk="0" hangingPunct="1">
              <a:lnSpc>
                <a:spcPts val="7200"/>
              </a:lnSpc>
              <a:spcBef>
                <a:spcPct val="0"/>
              </a:spcBef>
              <a:buClrTx/>
              <a:buSzTx/>
              <a:buFontTx/>
              <a:buNone/>
              <a:tabLst/>
              <a:defRPr/>
            </a:pPr>
            <a:r>
              <a:rPr lang="en-US" sz="6000" b="0" dirty="0">
                <a:solidFill>
                  <a:schemeClr val="accent1"/>
                </a:solidFill>
                <a:latin typeface="IBM Plex Sans ExtLt" panose="020B0303050203000203" pitchFamily="34" charset="0"/>
                <a:ea typeface="IBM Plex Sans" charset="0"/>
                <a:cs typeface="IBM Plex Sans" charset="0"/>
              </a:rPr>
              <a:t>72</a:t>
            </a:r>
            <a:r>
              <a:rPr kumimoji="0" lang="en-US" sz="6000" b="0" u="none" strike="noStrike" kern="1200" cap="none" spc="0" normalizeH="0" baseline="0" noProof="0" dirty="0">
                <a:ln>
                  <a:noFill/>
                </a:ln>
                <a:solidFill>
                  <a:schemeClr val="accent1"/>
                </a:solidFill>
                <a:effectLst/>
                <a:uLnTx/>
                <a:uFillTx/>
                <a:latin typeface="IBM Plex Sans ExtLt" panose="020B0303050203000203" pitchFamily="34" charset="0"/>
                <a:ea typeface="IBM Plex Sans" charset="0"/>
                <a:cs typeface="IBM Plex Sans" charset="0"/>
              </a:rPr>
              <a:t>%</a:t>
            </a:r>
          </a:p>
        </p:txBody>
      </p:sp>
    </p:spTree>
    <p:extLst>
      <p:ext uri="{BB962C8B-B14F-4D97-AF65-F5344CB8AC3E}">
        <p14:creationId xmlns:p14="http://schemas.microsoft.com/office/powerpoint/2010/main" val="2676797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a:solidFill>
                  <a:schemeClr val="accent1"/>
                </a:solidFill>
                <a:latin typeface="IBM Plex Sans Light" panose="020B0403050203000203" pitchFamily="34" charset="0"/>
                <a:ea typeface="IBM Plex Sans" charset="0"/>
                <a:cs typeface="IBM Plex Sans" charset="0"/>
              </a:rPr>
              <a:t>Marketing</a:t>
            </a:r>
            <a:br>
              <a:rPr lang="en-US" dirty="0">
                <a:solidFill>
                  <a:schemeClr val="accent5"/>
                </a:solidFill>
                <a:latin typeface="IBM Plex Sans Light" panose="020B0403050203000203" pitchFamily="34" charset="0"/>
                <a:ea typeface="IBM Plex Sans" charset="0"/>
                <a:cs typeface="IBM Plex Sans" charset="0"/>
              </a:rPr>
            </a:br>
            <a:br>
              <a:rPr lang="en-US" dirty="0">
                <a:solidFill>
                  <a:schemeClr val="accent5"/>
                </a:solidFill>
                <a:latin typeface="IBM Plex Sans Light" panose="020B0403050203000203" pitchFamily="34" charset="0"/>
                <a:ea typeface="IBM Plex Sans" charset="0"/>
                <a:cs typeface="IBM Plex Sans" charset="0"/>
              </a:rPr>
            </a:br>
            <a:r>
              <a:rPr lang="en-US" sz="3200" b="1" dirty="0">
                <a:solidFill>
                  <a:schemeClr val="accent1"/>
                </a:solidFill>
                <a:latin typeface="IBM Plex Sans Light" panose="020B0403050203000203" pitchFamily="34" charset="0"/>
                <a:ea typeface="IBM Plex Sans" charset="0"/>
                <a:cs typeface="IBM Plex Sans" charset="0"/>
              </a:rPr>
              <a:t>This is marketing’s sink-or-swim moment</a:t>
            </a:r>
            <a:br>
              <a:rPr lang="en-US" sz="3200" b="1" dirty="0">
                <a:solidFill>
                  <a:schemeClr val="accent1"/>
                </a:solidFill>
                <a:latin typeface="IBM Plex Sans Light" panose="020B0403050203000203" pitchFamily="34" charset="0"/>
                <a:ea typeface="IBM Plex Sans" charset="0"/>
                <a:cs typeface="IBM Plex Sans" charset="0"/>
              </a:rPr>
            </a:br>
            <a:br>
              <a:rPr lang="en-US" sz="3200" b="1" dirty="0">
                <a:solidFill>
                  <a:schemeClr val="accent1"/>
                </a:solidFill>
                <a:latin typeface="IBM Plex Sans Light" panose="020B0403050203000203" pitchFamily="34" charset="0"/>
                <a:ea typeface="IBM Plex Sans" charset="0"/>
                <a:cs typeface="IBM Plex Sans" charset="0"/>
              </a:rPr>
            </a:br>
            <a:endParaRPr lang="en-US" dirty="0">
              <a:solidFill>
                <a:schemeClr val="accent5"/>
              </a:solidFill>
              <a:latin typeface="IBM Plex Sans Light" panose="020B0403050203000203" pitchFamily="34" charset="0"/>
              <a:ea typeface="IBM Plex Sans" charset="0"/>
              <a:cs typeface="IBM Plex Sans" charset="0"/>
            </a:endParaRPr>
          </a:p>
        </p:txBody>
      </p:sp>
      <p:sp>
        <p:nvSpPr>
          <p:cNvPr id="6" name="Rectangle 5"/>
          <p:cNvSpPr/>
          <p:nvPr/>
        </p:nvSpPr>
        <p:spPr>
          <a:xfrm>
            <a:off x="13853129" y="7838414"/>
            <a:ext cx="65" cy="215444"/>
          </a:xfrm>
          <a:prstGeom prst="rect">
            <a:avLst/>
          </a:prstGeom>
          <a:gradFill>
            <a:gsLst>
              <a:gs pos="35000">
                <a:srgbClr val="162B3B">
                  <a:alpha val="57000"/>
                </a:srgbClr>
              </a:gs>
              <a:gs pos="93000">
                <a:srgbClr val="345373">
                  <a:alpha val="0"/>
                </a:srgbClr>
              </a:gs>
            </a:gsLst>
            <a:path path="rect">
              <a:fillToRect l="50000" t="50000" r="50000" b="50000"/>
            </a:path>
          </a:gradFill>
        </p:spPr>
        <p:txBody>
          <a:bodyPr wrap="none" lIns="0" tIns="0" rIns="0" bIns="0" rtlCol="0" anchor="ctr">
            <a:spAutoFit/>
          </a:bodyPr>
          <a:lstStyle/>
          <a:p>
            <a:pPr marL="0" marR="0" lvl="0" indent="0" algn="ctr" defTabSz="1097573"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E5F6FF"/>
              </a:solidFill>
              <a:effectLst/>
              <a:uLnTx/>
              <a:uFillTx/>
              <a:latin typeface="Arial Regular" charset="0"/>
              <a:ea typeface="+mn-ea"/>
              <a:cs typeface="+mn-cs"/>
            </a:endParaRPr>
          </a:p>
        </p:txBody>
      </p:sp>
      <p:pic>
        <p:nvPicPr>
          <p:cNvPr id="7" name="Picture 6"/>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3670557" y="7821792"/>
            <a:ext cx="593808" cy="239562"/>
          </a:xfrm>
          <a:prstGeom prst="rect">
            <a:avLst/>
          </a:prstGeom>
          <a:noFill/>
        </p:spPr>
      </p:pic>
      <p:graphicFrame>
        <p:nvGraphicFramePr>
          <p:cNvPr id="4" name="Table 4">
            <a:extLst>
              <a:ext uri="{FF2B5EF4-FFF2-40B4-BE49-F238E27FC236}">
                <a16:creationId xmlns:a16="http://schemas.microsoft.com/office/drawing/2014/main" id="{2EA69BA3-8376-D401-0F46-F3D400CA0855}"/>
              </a:ext>
            </a:extLst>
          </p:cNvPr>
          <p:cNvGraphicFramePr>
            <a:graphicFrameLocks noGrp="1"/>
          </p:cNvGraphicFramePr>
          <p:nvPr>
            <p:extLst>
              <p:ext uri="{D42A27DB-BD31-4B8C-83A1-F6EECF244321}">
                <p14:modId xmlns:p14="http://schemas.microsoft.com/office/powerpoint/2010/main" val="3711258985"/>
              </p:ext>
            </p:extLst>
          </p:nvPr>
        </p:nvGraphicFramePr>
        <p:xfrm>
          <a:off x="457201" y="3754759"/>
          <a:ext cx="6629400" cy="3906613"/>
        </p:xfrm>
        <a:graphic>
          <a:graphicData uri="http://schemas.openxmlformats.org/drawingml/2006/table">
            <a:tbl>
              <a:tblPr firstRow="1" bandRow="1">
                <a:tableStyleId>{5C22544A-7EE6-4342-B048-85BDC9FD1C3A}</a:tableStyleId>
              </a:tblPr>
              <a:tblGrid>
                <a:gridCol w="1657350">
                  <a:extLst>
                    <a:ext uri="{9D8B030D-6E8A-4147-A177-3AD203B41FA5}">
                      <a16:colId xmlns:a16="http://schemas.microsoft.com/office/drawing/2014/main" val="1240933773"/>
                    </a:ext>
                  </a:extLst>
                </a:gridCol>
                <a:gridCol w="1657350">
                  <a:extLst>
                    <a:ext uri="{9D8B030D-6E8A-4147-A177-3AD203B41FA5}">
                      <a16:colId xmlns:a16="http://schemas.microsoft.com/office/drawing/2014/main" val="389798085"/>
                    </a:ext>
                  </a:extLst>
                </a:gridCol>
                <a:gridCol w="1657350">
                  <a:extLst>
                    <a:ext uri="{9D8B030D-6E8A-4147-A177-3AD203B41FA5}">
                      <a16:colId xmlns:a16="http://schemas.microsoft.com/office/drawing/2014/main" val="3628640359"/>
                    </a:ext>
                  </a:extLst>
                </a:gridCol>
                <a:gridCol w="1657350">
                  <a:extLst>
                    <a:ext uri="{9D8B030D-6E8A-4147-A177-3AD203B41FA5}">
                      <a16:colId xmlns:a16="http://schemas.microsoft.com/office/drawing/2014/main" val="853860778"/>
                    </a:ext>
                  </a:extLst>
                </a:gridCol>
              </a:tblGrid>
              <a:tr h="465225">
                <a:tc>
                  <a:txBody>
                    <a:bodyPr/>
                    <a:lstStyle/>
                    <a:p>
                      <a:endParaRPr lang="en-US" sz="1800" dirty="0">
                        <a:solidFill>
                          <a:schemeClr val="tx1"/>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800" dirty="0">
                          <a:solidFill>
                            <a:schemeClr val="accent1"/>
                          </a:solidFill>
                        </a:rPr>
                        <a:t>1</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800" dirty="0">
                          <a:solidFill>
                            <a:schemeClr val="accent1"/>
                          </a:solidFill>
                        </a:rPr>
                        <a:t>2</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800" dirty="0">
                          <a:solidFill>
                            <a:schemeClr val="accent1"/>
                          </a:solidFill>
                        </a:rPr>
                        <a:t>3</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31905958"/>
                  </a:ext>
                </a:extLst>
              </a:tr>
              <a:tr h="1720694">
                <a:tc>
                  <a:txBody>
                    <a:bodyPr/>
                    <a:lstStyle/>
                    <a:p>
                      <a:r>
                        <a:rPr lang="en-US" sz="1800" b="1" dirty="0">
                          <a:solidFill>
                            <a:schemeClr val="tx1"/>
                          </a:solidFill>
                        </a:rPr>
                        <a:t>What CEOs need to know</a:t>
                      </a:r>
                    </a:p>
                  </a:txBody>
                  <a:tcPr>
                    <a:lnL w="12700" cmpd="sng">
                      <a:noFill/>
                    </a:lnL>
                    <a:lnR w="3175" cap="flat" cmpd="sng" algn="ctr">
                      <a:solidFill>
                        <a:schemeClr val="accent1"/>
                      </a:solidFill>
                      <a:prstDash val="solid"/>
                      <a:round/>
                      <a:headEnd type="none" w="med" len="med"/>
                      <a:tailEnd type="none" w="med" len="med"/>
                    </a:lnR>
                    <a:lnT w="38100" cmpd="sng">
                      <a:noFill/>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dirty="0">
                          <a:solidFill>
                            <a:schemeClr val="tx1"/>
                          </a:solidFill>
                          <a:latin typeface="+mn-lt"/>
                        </a:rPr>
                        <a:t>Marketing is the pacesetter for enterprise-wide generative AI.</a:t>
                      </a:r>
                    </a:p>
                  </a:txBody>
                  <a:tcPr>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8100" cmpd="sng">
                      <a:noFill/>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l" defTabSz="1160222" rtl="0" eaLnBrk="1" fontAlgn="auto" latinLnBrk="0" hangingPunct="1">
                        <a:lnSpc>
                          <a:spcPct val="100000"/>
                        </a:lnSpc>
                        <a:spcBef>
                          <a:spcPts val="0"/>
                        </a:spcBef>
                        <a:spcAft>
                          <a:spcPts val="0"/>
                        </a:spcAft>
                        <a:buClrTx/>
                        <a:buSzTx/>
                        <a:buFont typeface="+mj-lt"/>
                        <a:buNone/>
                        <a:tabLst/>
                        <a:defRPr/>
                      </a:pPr>
                      <a:r>
                        <a:rPr kumimoji="0" lang="en-US" sz="1400" b="0" i="0" u="none" strike="noStrike" kern="0" cap="none" spc="0" normalizeH="0" baseline="0" noProof="0" dirty="0">
                          <a:ln>
                            <a:noFill/>
                          </a:ln>
                          <a:solidFill>
                            <a:srgbClr val="000000"/>
                          </a:solidFill>
                          <a:effectLst/>
                          <a:uLnTx/>
                          <a:uFillTx/>
                          <a:latin typeface="+mn-lt"/>
                        </a:rPr>
                        <a:t>Content creators are freed from feeding the beast.</a:t>
                      </a:r>
                    </a:p>
                  </a:txBody>
                  <a:tcPr>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8100" cmpd="sng">
                      <a:noFill/>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marL="0" marR="0" lvl="0" indent="0" algn="l" defTabSz="1160222"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mn-lt"/>
                        </a:rPr>
                        <a:t>With generative AI, hyper-personalization is no longer a pipe dream.</a:t>
                      </a:r>
                    </a:p>
                  </a:txBody>
                  <a:tcPr>
                    <a:lnL w="3175" cap="flat" cmpd="sng" algn="ctr">
                      <a:solidFill>
                        <a:schemeClr val="accent1"/>
                      </a:solidFill>
                      <a:prstDash val="solid"/>
                      <a:round/>
                      <a:headEnd type="none" w="med" len="med"/>
                      <a:tailEnd type="none" w="med" len="med"/>
                    </a:lnL>
                    <a:lnR w="12700" cmpd="sng">
                      <a:noFill/>
                    </a:lnR>
                    <a:lnT w="38100" cmpd="sng">
                      <a:noFill/>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390711487"/>
                  </a:ext>
                </a:extLst>
              </a:tr>
              <a:tr h="1720694">
                <a:tc>
                  <a:txBody>
                    <a:bodyPr/>
                    <a:lstStyle/>
                    <a:p>
                      <a:r>
                        <a:rPr lang="en-US" sz="1800" b="1" dirty="0">
                          <a:solidFill>
                            <a:schemeClr val="tx1"/>
                          </a:solidFill>
                        </a:rPr>
                        <a:t>What CEOs need to do</a:t>
                      </a:r>
                    </a:p>
                  </a:txBody>
                  <a:tcPr>
                    <a:lnL w="12700" cmpd="sng">
                      <a:noFill/>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1400" dirty="0">
                          <a:solidFill>
                            <a:schemeClr val="tx1"/>
                          </a:solidFill>
                          <a:latin typeface="+mn-lt"/>
                        </a:rPr>
                        <a:t>Position marketing as the model for generative AI-driven workforce transformation.</a:t>
                      </a:r>
                    </a:p>
                  </a:txBody>
                  <a:tcPr>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lumMod val="20000"/>
                        <a:lumOff val="80000"/>
                      </a:schemeClr>
                    </a:solidFill>
                  </a:tcPr>
                </a:tc>
                <a:tc>
                  <a:txBody>
                    <a:bodyPr/>
                    <a:lstStyle/>
                    <a:p>
                      <a:r>
                        <a:rPr lang="en-US" sz="1400" dirty="0">
                          <a:solidFill>
                            <a:schemeClr val="tx1"/>
                          </a:solidFill>
                          <a:latin typeface="+mn-lt"/>
                        </a:rPr>
                        <a:t>Prioritize creative ideation and high production value in marketing content.</a:t>
                      </a:r>
                    </a:p>
                  </a:txBody>
                  <a:tcPr>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solidFill>
                            <a:schemeClr val="tx1"/>
                          </a:solidFill>
                          <a:latin typeface="+mn-lt"/>
                        </a:rPr>
                        <a:t>Build 360-degree customer profiles using integrated data.</a:t>
                      </a:r>
                    </a:p>
                  </a:txBody>
                  <a:tcPr>
                    <a:lnL w="3175" cap="flat" cmpd="sng" algn="ctr">
                      <a:solidFill>
                        <a:schemeClr val="accent1"/>
                      </a:solidFill>
                      <a:prstDash val="solid"/>
                      <a:round/>
                      <a:headEnd type="none" w="med" len="med"/>
                      <a:tailEnd type="none" w="med" len="med"/>
                    </a:lnL>
                    <a:lnR w="12700" cmpd="sng">
                      <a:noFill/>
                    </a:lnR>
                    <a:lnT w="31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lumMod val="60000"/>
                        <a:lumOff val="40000"/>
                      </a:schemeClr>
                    </a:solidFill>
                  </a:tcPr>
                </a:tc>
                <a:extLst>
                  <a:ext uri="{0D108BD9-81ED-4DB2-BD59-A6C34878D82A}">
                    <a16:rowId xmlns:a16="http://schemas.microsoft.com/office/drawing/2014/main" val="831839515"/>
                  </a:ext>
                </a:extLst>
              </a:tr>
            </a:tbl>
          </a:graphicData>
        </a:graphic>
      </p:graphicFrame>
      <p:sp>
        <p:nvSpPr>
          <p:cNvPr id="5" name="Picture Placeholder 4">
            <a:extLst>
              <a:ext uri="{FF2B5EF4-FFF2-40B4-BE49-F238E27FC236}">
                <a16:creationId xmlns:a16="http://schemas.microsoft.com/office/drawing/2014/main" id="{DA3B63B0-B62E-2712-C567-AB4188D8971C}"/>
              </a:ext>
            </a:extLst>
          </p:cNvPr>
          <p:cNvSpPr>
            <a:spLocks noGrp="1"/>
          </p:cNvSpPr>
          <p:nvPr>
            <p:ph type="pic" sz="quarter" idx="10"/>
          </p:nvPr>
        </p:nvSpPr>
        <p:spPr/>
        <p:txBody>
          <a:bodyPr/>
          <a:lstStyle/>
          <a:p>
            <a:endParaRPr lang="en-US"/>
          </a:p>
        </p:txBody>
      </p:sp>
      <p:pic>
        <p:nvPicPr>
          <p:cNvPr id="9" name="Picture 8">
            <a:extLst>
              <a:ext uri="{FF2B5EF4-FFF2-40B4-BE49-F238E27FC236}">
                <a16:creationId xmlns:a16="http://schemas.microsoft.com/office/drawing/2014/main" id="{520D201C-42DE-1C18-4147-66DF10BD71FC}"/>
              </a:ext>
            </a:extLst>
          </p:cNvPr>
          <p:cNvPicPr>
            <a:picLocks noChangeAspect="1"/>
          </p:cNvPicPr>
          <p:nvPr/>
        </p:nvPicPr>
        <p:blipFill>
          <a:blip r:embed="rId3"/>
          <a:stretch>
            <a:fillRect/>
          </a:stretch>
        </p:blipFill>
        <p:spPr>
          <a:xfrm>
            <a:off x="7772399" y="457199"/>
            <a:ext cx="6400800" cy="7200900"/>
          </a:xfrm>
          <a:prstGeom prst="rect">
            <a:avLst/>
          </a:prstGeom>
        </p:spPr>
      </p:pic>
    </p:spTree>
    <p:extLst>
      <p:ext uri="{BB962C8B-B14F-4D97-AF65-F5344CB8AC3E}">
        <p14:creationId xmlns:p14="http://schemas.microsoft.com/office/powerpoint/2010/main" val="2296816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DCFD670-A5A6-E264-535C-61AA55CCBCED}"/>
              </a:ext>
            </a:extLst>
          </p:cNvPr>
          <p:cNvSpPr>
            <a:spLocks noGrp="1"/>
          </p:cNvSpPr>
          <p:nvPr>
            <p:ph idx="1"/>
          </p:nvPr>
        </p:nvSpPr>
        <p:spPr>
          <a:xfrm>
            <a:off x="7772400" y="4114800"/>
            <a:ext cx="5861305" cy="3546573"/>
          </a:xfrm>
        </p:spPr>
        <p:txBody>
          <a:bodyPr/>
          <a:lstStyle/>
          <a:p>
            <a:r>
              <a:rPr lang="en-US" sz="3200" b="1" dirty="0">
                <a:solidFill>
                  <a:schemeClr val="accent1"/>
                </a:solidFill>
                <a:latin typeface="IBM Plex Sans SmBld" panose="020B0503050203000203" pitchFamily="34" charset="0"/>
              </a:rPr>
              <a:t>Transformation.</a:t>
            </a:r>
          </a:p>
          <a:p>
            <a:r>
              <a:rPr lang="en-US" sz="3200" dirty="0"/>
              <a:t>Content.</a:t>
            </a:r>
          </a:p>
          <a:p>
            <a:r>
              <a:rPr lang="en-US" sz="3200" dirty="0"/>
              <a:t>Hyper-personalization. </a:t>
            </a:r>
          </a:p>
        </p:txBody>
      </p:sp>
      <p:sp>
        <p:nvSpPr>
          <p:cNvPr id="16" name="Title 1">
            <a:extLst>
              <a:ext uri="{FF2B5EF4-FFF2-40B4-BE49-F238E27FC236}">
                <a16:creationId xmlns:a16="http://schemas.microsoft.com/office/drawing/2014/main" id="{1924F7B2-4DE2-D143-BEFB-71BD13F9E4EC}"/>
              </a:ext>
            </a:extLst>
          </p:cNvPr>
          <p:cNvSpPr txBox="1">
            <a:spLocks/>
          </p:cNvSpPr>
          <p:nvPr/>
        </p:nvSpPr>
        <p:spPr>
          <a:xfrm>
            <a:off x="996695" y="4294531"/>
            <a:ext cx="6008914" cy="24656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15360" b="0" i="0">
                <a:solidFill>
                  <a:schemeClr val="accent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lnSpc>
                <a:spcPct val="110000"/>
              </a:lnSpc>
            </a:pPr>
            <a:endParaRPr lang="en-US" sz="2000" kern="0" dirty="0">
              <a:solidFill>
                <a:schemeClr val="tx1"/>
              </a:solidFill>
              <a:latin typeface="IBM Plex Sans Medm" panose="020B0503050203000203" pitchFamily="34" charset="0"/>
            </a:endParaRPr>
          </a:p>
        </p:txBody>
      </p:sp>
      <p:sp>
        <p:nvSpPr>
          <p:cNvPr id="3" name="Title 1">
            <a:extLst>
              <a:ext uri="{FF2B5EF4-FFF2-40B4-BE49-F238E27FC236}">
                <a16:creationId xmlns:a16="http://schemas.microsoft.com/office/drawing/2014/main" id="{16C73689-59D1-AE70-4801-DCA756624FDD}"/>
              </a:ext>
            </a:extLst>
          </p:cNvPr>
          <p:cNvSpPr txBox="1">
            <a:spLocks/>
          </p:cNvSpPr>
          <p:nvPr/>
        </p:nvSpPr>
        <p:spPr>
          <a:xfrm>
            <a:off x="457200" y="457200"/>
            <a:ext cx="10744200" cy="2667000"/>
          </a:xfrm>
          <a:prstGeom prst="rect">
            <a:avLst/>
          </a:prstGeom>
        </p:spPr>
        <p:txBody>
          <a:bodyPr vert="horz" lIns="0" tIns="0" rIns="0" bIns="0" rtlCol="0" anchor="t">
            <a:noAutofit/>
          </a:bodyPr>
          <a:lstStyle>
            <a:lvl1pPr algn="l" rtl="0" eaLnBrk="1" fontAlgn="base" hangingPunct="1">
              <a:lnSpc>
                <a:spcPct val="100000"/>
              </a:lnSpc>
              <a:spcBef>
                <a:spcPct val="0"/>
              </a:spcBef>
              <a:spcAft>
                <a:spcPct val="0"/>
              </a:spcAft>
              <a:defRPr sz="5400" b="0" i="0">
                <a:solidFill>
                  <a:schemeClr val="accent3"/>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r>
              <a:rPr lang="en-US" sz="8000" kern="0" dirty="0">
                <a:solidFill>
                  <a:schemeClr val="tx1"/>
                </a:solidFill>
              </a:rPr>
              <a:t>Three things</a:t>
            </a:r>
            <a:br>
              <a:rPr lang="en-US" sz="4400" kern="0" dirty="0">
                <a:solidFill>
                  <a:schemeClr val="tx1"/>
                </a:solidFill>
              </a:rPr>
            </a:br>
            <a:endParaRPr lang="en-US" sz="1600" kern="0" dirty="0">
              <a:solidFill>
                <a:schemeClr val="tx1"/>
              </a:solidFill>
              <a:latin typeface="IBM Plex Sans Medm" panose="020B0503050203000203" pitchFamily="34" charset="0"/>
            </a:endParaRPr>
          </a:p>
        </p:txBody>
      </p:sp>
    </p:spTree>
    <p:extLst>
      <p:ext uri="{BB962C8B-B14F-4D97-AF65-F5344CB8AC3E}">
        <p14:creationId xmlns:p14="http://schemas.microsoft.com/office/powerpoint/2010/main" val="1051469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7"/>
          <p:cNvSpPr>
            <a:spLocks noGrp="1"/>
          </p:cNvSpPr>
          <p:nvPr>
            <p:ph type="title"/>
          </p:nvPr>
        </p:nvSpPr>
        <p:spPr/>
        <p:txBody>
          <a:bodyPr/>
          <a:lstStyle/>
          <a:p>
            <a:r>
              <a:rPr lang="en-US" dirty="0">
                <a:solidFill>
                  <a:schemeClr val="accent1"/>
                </a:solidFill>
              </a:rPr>
              <a:t>What CEOs need to </a:t>
            </a:r>
            <a:r>
              <a:rPr lang="en-US" b="1" dirty="0">
                <a:solidFill>
                  <a:schemeClr val="accent1"/>
                </a:solidFill>
                <a:latin typeface="IBM Plex Sans SmBld" panose="020B0503050203000203" pitchFamily="34" charset="0"/>
              </a:rPr>
              <a:t>know</a:t>
            </a:r>
            <a:endParaRPr lang="en-US" dirty="0">
              <a:solidFill>
                <a:schemeClr val="accent1"/>
              </a:solidFill>
            </a:endParaRPr>
          </a:p>
        </p:txBody>
      </p:sp>
      <p:sp>
        <p:nvSpPr>
          <p:cNvPr id="2" name="Content Placeholder 1"/>
          <p:cNvSpPr>
            <a:spLocks noGrp="1"/>
          </p:cNvSpPr>
          <p:nvPr>
            <p:ph sz="quarter" idx="13"/>
          </p:nvPr>
        </p:nvSpPr>
        <p:spPr>
          <a:noFill/>
          <a:ln>
            <a:noFill/>
          </a:ln>
        </p:spPr>
        <p:txBody>
          <a:bodyPr/>
          <a:lstStyle/>
          <a:p>
            <a:r>
              <a:rPr lang="en-US" sz="2800" dirty="0"/>
              <a:t>Marketing is the pacesetter for enterprise-wide generative AI.</a:t>
            </a:r>
          </a:p>
        </p:txBody>
      </p:sp>
      <p:sp>
        <p:nvSpPr>
          <p:cNvPr id="5" name="Text Placeholder 7">
            <a:extLst>
              <a:ext uri="{FF2B5EF4-FFF2-40B4-BE49-F238E27FC236}">
                <a16:creationId xmlns:a16="http://schemas.microsoft.com/office/drawing/2014/main" id="{9056E821-E482-AE82-01CD-0D8D0A0A5B32}"/>
              </a:ext>
            </a:extLst>
          </p:cNvPr>
          <p:cNvSpPr>
            <a:spLocks noGrp="1"/>
          </p:cNvSpPr>
          <p:nvPr>
            <p:ph type="body" sz="quarter" idx="18"/>
          </p:nvPr>
        </p:nvSpPr>
        <p:spPr>
          <a:xfrm>
            <a:off x="457199" y="182880"/>
            <a:ext cx="3200393" cy="274319"/>
          </a:xfrm>
        </p:spPr>
        <p:txBody>
          <a:bodyPr/>
          <a:lstStyle/>
          <a:p>
            <a:r>
              <a:rPr lang="en-US" dirty="0"/>
              <a:t>Transformation</a:t>
            </a:r>
          </a:p>
        </p:txBody>
      </p:sp>
      <p:sp>
        <p:nvSpPr>
          <p:cNvPr id="15" name="Content Placeholder 1">
            <a:extLst>
              <a:ext uri="{FF2B5EF4-FFF2-40B4-BE49-F238E27FC236}">
                <a16:creationId xmlns:a16="http://schemas.microsoft.com/office/drawing/2014/main" id="{FA0BBF81-4387-78D8-934F-A25614BC7C90}"/>
              </a:ext>
            </a:extLst>
          </p:cNvPr>
          <p:cNvSpPr txBox="1">
            <a:spLocks/>
          </p:cNvSpPr>
          <p:nvPr/>
        </p:nvSpPr>
        <p:spPr>
          <a:xfrm>
            <a:off x="10972800" y="4114800"/>
            <a:ext cx="3657600" cy="4117339"/>
          </a:xfrm>
          <a:prstGeom prst="rect">
            <a:avLst/>
          </a:prstGeom>
          <a:solidFill>
            <a:schemeClr val="bg1"/>
          </a:solidFill>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1728" indent="-1728" defTabSz="914400"/>
            <a:r>
              <a:rPr lang="en-US" sz="1600" i="1" kern="0" dirty="0"/>
              <a:t>However, only…</a:t>
            </a:r>
          </a:p>
          <a:p>
            <a:pPr marL="1728" indent="-1728" defTabSz="914400"/>
            <a:endParaRPr lang="en-US" sz="1600" kern="0" dirty="0"/>
          </a:p>
          <a:p>
            <a:pPr marL="1728" indent="-1728" defTabSz="914400"/>
            <a:endParaRPr lang="en-US" sz="1600" kern="0" dirty="0"/>
          </a:p>
          <a:p>
            <a:pPr marL="1728" indent="-1728" defTabSz="914400"/>
            <a:endParaRPr lang="en-US" sz="1600" kern="0" dirty="0"/>
          </a:p>
          <a:p>
            <a:pPr marL="1728" indent="-1728" defTabSz="914400"/>
            <a:endParaRPr lang="en-US" sz="1600" kern="0" dirty="0"/>
          </a:p>
          <a:p>
            <a:pPr marL="1728" indent="-1728" defTabSz="914400"/>
            <a:br>
              <a:rPr lang="en-US" sz="1600" kern="0" dirty="0"/>
            </a:br>
            <a:r>
              <a:rPr lang="en-US" sz="1600" kern="0" dirty="0"/>
              <a:t>of CMOs say their marketing function is implementing generative AI in collaboration with both sales and customer service</a:t>
            </a:r>
            <a:endParaRPr lang="en-US" sz="1300" kern="0" dirty="0"/>
          </a:p>
        </p:txBody>
      </p:sp>
      <p:sp>
        <p:nvSpPr>
          <p:cNvPr id="16" name="Content Placeholder 4">
            <a:extLst>
              <a:ext uri="{FF2B5EF4-FFF2-40B4-BE49-F238E27FC236}">
                <a16:creationId xmlns:a16="http://schemas.microsoft.com/office/drawing/2014/main" id="{37D7616E-4C04-969B-DC8F-9C0C99EFCD0D}"/>
              </a:ext>
            </a:extLst>
          </p:cNvPr>
          <p:cNvSpPr txBox="1">
            <a:spLocks/>
          </p:cNvSpPr>
          <p:nvPr/>
        </p:nvSpPr>
        <p:spPr>
          <a:xfrm>
            <a:off x="7315200" y="0"/>
            <a:ext cx="3657600" cy="4114800"/>
          </a:xfrm>
          <a:prstGeom prst="rect">
            <a:avLst/>
          </a:prstGeom>
          <a:solidFill>
            <a:srgbClr val="F4F4F4"/>
          </a:solidFill>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endParaRPr lang="en-US" sz="1600" kern="0" dirty="0"/>
          </a:p>
          <a:p>
            <a:pPr defTabSz="914400"/>
            <a:endParaRPr lang="en-US" sz="1600" kern="0" dirty="0"/>
          </a:p>
          <a:p>
            <a:pPr defTabSz="914400"/>
            <a:endParaRPr lang="en-US" sz="1600" kern="0" dirty="0"/>
          </a:p>
          <a:p>
            <a:pPr defTabSz="914400"/>
            <a:endParaRPr lang="en-US" sz="1600" kern="0" dirty="0"/>
          </a:p>
          <a:p>
            <a:pPr defTabSz="914400"/>
            <a:br>
              <a:rPr lang="en-US" sz="1600" kern="0" dirty="0"/>
            </a:br>
            <a:br>
              <a:rPr lang="en-US" sz="1600" kern="0" dirty="0"/>
            </a:br>
            <a:br>
              <a:rPr lang="en-US" sz="1600" kern="0" dirty="0"/>
            </a:br>
            <a:r>
              <a:rPr lang="en-US" sz="1600" kern="0" dirty="0"/>
              <a:t>Of CMOs believe that generative AI will free up marketing teams from mundane tasks so they can focus on more important, creative activities.</a:t>
            </a:r>
            <a:endParaRPr lang="en-US" kern="0" dirty="0">
              <a:latin typeface="IBM Plex Sans Medm" panose="020B0503050203000203" pitchFamily="34" charset="0"/>
            </a:endParaRPr>
          </a:p>
        </p:txBody>
      </p:sp>
      <p:sp>
        <p:nvSpPr>
          <p:cNvPr id="17" name="Content Placeholder 5">
            <a:extLst>
              <a:ext uri="{FF2B5EF4-FFF2-40B4-BE49-F238E27FC236}">
                <a16:creationId xmlns:a16="http://schemas.microsoft.com/office/drawing/2014/main" id="{99865852-026D-C6A2-A888-47C1B91CF93F}"/>
              </a:ext>
            </a:extLst>
          </p:cNvPr>
          <p:cNvSpPr txBox="1">
            <a:spLocks/>
          </p:cNvSpPr>
          <p:nvPr/>
        </p:nvSpPr>
        <p:spPr>
          <a:xfrm>
            <a:off x="10954800" y="-61664"/>
            <a:ext cx="3657600" cy="4114800"/>
          </a:xfrm>
          <a:prstGeom prst="rect">
            <a:avLst/>
          </a:prstGeom>
          <a:solidFill>
            <a:schemeClr val="accent1"/>
          </a:solidFill>
        </p:spPr>
        <p:txBody>
          <a:bodyPr vert="horz" lIns="144000" tIns="0" rIns="72000" bIns="0" rtlCol="0">
            <a:noAutofit/>
          </a:bodyPr>
          <a:lstStyle>
            <a:lvl1pPr marL="0" indent="0" algn="l" rtl="0" eaLnBrk="1" fontAlgn="base" hangingPunct="1">
              <a:lnSpc>
                <a:spcPct val="100000"/>
              </a:lnSpc>
              <a:spcBef>
                <a:spcPts val="0"/>
              </a:spcBef>
              <a:spcAft>
                <a:spcPts val="1400"/>
              </a:spcAft>
              <a:buClr>
                <a:srgbClr val="001141"/>
              </a:buClr>
              <a:buSzPct val="90000"/>
              <a:buFont typeface="IBM Plex Sans Light" pitchFamily="2" charset="2"/>
              <a:buNone/>
              <a:defRPr sz="1000" b="0" i="0">
                <a:solidFill>
                  <a:srgbClr val="6F6F6F"/>
                </a:solidFill>
                <a:latin typeface="IBM Plex Sans Medm" panose="020B05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800" b="0" i="0" baseline="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endParaRPr lang="en-US" sz="1800" kern="0" dirty="0"/>
          </a:p>
          <a:p>
            <a:pPr defTabSz="914400"/>
            <a:endParaRPr lang="en-US" sz="1800" kern="0" dirty="0"/>
          </a:p>
          <a:p>
            <a:pPr defTabSz="914400"/>
            <a:endParaRPr lang="en-US" sz="1800" kern="0" dirty="0"/>
          </a:p>
          <a:p>
            <a:pPr defTabSz="914400"/>
            <a:endParaRPr lang="en-US" sz="1800" kern="0" dirty="0"/>
          </a:p>
          <a:p>
            <a:pPr defTabSz="914400"/>
            <a:br>
              <a:rPr lang="en-US" sz="1800" kern="0" dirty="0">
                <a:solidFill>
                  <a:schemeClr val="bg1"/>
                </a:solidFill>
                <a:latin typeface="IBM Plex Sans Light" panose="020B0403050203000203" pitchFamily="34" charset="0"/>
              </a:rPr>
            </a:br>
            <a:r>
              <a:rPr lang="en-US" sz="1800" kern="0" dirty="0">
                <a:solidFill>
                  <a:schemeClr val="bg1"/>
                </a:solidFill>
                <a:latin typeface="IBM Plex Sans Light" panose="020B0403050203000203" pitchFamily="34" charset="0"/>
              </a:rPr>
              <a:t>Executives expect marketing roles to be automated due to generative AI.</a:t>
            </a:r>
            <a:endParaRPr lang="en-US" sz="4800" kern="0" dirty="0">
              <a:solidFill>
                <a:schemeClr val="bg1"/>
              </a:solidFill>
              <a:latin typeface="IBM Plex Sans Light" panose="020B0403050203000203" pitchFamily="34" charset="0"/>
            </a:endParaRPr>
          </a:p>
        </p:txBody>
      </p:sp>
      <p:sp>
        <p:nvSpPr>
          <p:cNvPr id="18" name="Content Placeholder 6">
            <a:extLst>
              <a:ext uri="{FF2B5EF4-FFF2-40B4-BE49-F238E27FC236}">
                <a16:creationId xmlns:a16="http://schemas.microsoft.com/office/drawing/2014/main" id="{CF473FE6-D16D-D1FE-26FA-91C676E4B716}"/>
              </a:ext>
            </a:extLst>
          </p:cNvPr>
          <p:cNvSpPr txBox="1">
            <a:spLocks/>
          </p:cNvSpPr>
          <p:nvPr/>
        </p:nvSpPr>
        <p:spPr>
          <a:xfrm>
            <a:off x="7315200" y="4112262"/>
            <a:ext cx="3657600" cy="4117339"/>
          </a:xfrm>
          <a:prstGeom prst="rect">
            <a:avLst/>
          </a:prstGeom>
          <a:solidFill>
            <a:schemeClr val="accent1"/>
          </a:solidFill>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br>
              <a:rPr lang="en-US" kern="0" dirty="0">
                <a:solidFill>
                  <a:schemeClr val="bg1"/>
                </a:solidFill>
              </a:rPr>
            </a:br>
            <a:r>
              <a:rPr lang="en-US" sz="1600" i="1" kern="0" dirty="0">
                <a:solidFill>
                  <a:schemeClr val="bg1"/>
                </a:solidFill>
              </a:rPr>
              <a:t>“We know what jobs [generative AI] will disrupt, but we don’t know what jobs AI will create. And I’m sure it’ll create many, many jobs. If I look at WPP, probably half the jobs inside the company didn’t exist 20 years ago. We didn’t have social media managers. We didn’t have programmatic media managers. We didn’t have search engine optimizers. I could go on.”</a:t>
            </a:r>
            <a:br>
              <a:rPr lang="en-US" sz="1600" i="1" kern="0" dirty="0">
                <a:solidFill>
                  <a:schemeClr val="bg1"/>
                </a:solidFill>
              </a:rPr>
            </a:br>
            <a:br>
              <a:rPr lang="en-US" sz="1600" i="1" kern="0" dirty="0">
                <a:solidFill>
                  <a:schemeClr val="bg1"/>
                </a:solidFill>
              </a:rPr>
            </a:br>
            <a:r>
              <a:rPr lang="en-US" sz="1600" b="1" kern="0" dirty="0">
                <a:solidFill>
                  <a:schemeClr val="bg1"/>
                </a:solidFill>
                <a:latin typeface="IBM Plex Sans SmBld" panose="020B0503050203000203" pitchFamily="34" charset="0"/>
              </a:rPr>
              <a:t>Mark Read, CEO of WPP</a:t>
            </a:r>
            <a:endParaRPr lang="en-US" b="1" kern="0" dirty="0">
              <a:solidFill>
                <a:schemeClr val="bg1"/>
              </a:solidFill>
              <a:latin typeface="IBM Plex Sans SmBld" panose="020B0503050203000203" pitchFamily="34" charset="0"/>
            </a:endParaRPr>
          </a:p>
        </p:txBody>
      </p:sp>
      <p:graphicFrame>
        <p:nvGraphicFramePr>
          <p:cNvPr id="48" name="Chart 36">
            <a:extLst>
              <a:ext uri="{FF2B5EF4-FFF2-40B4-BE49-F238E27FC236}">
                <a16:creationId xmlns:a16="http://schemas.microsoft.com/office/drawing/2014/main" id="{CC1FDDCF-4543-9AC9-7B03-1F3DA32C7D97}"/>
              </a:ext>
            </a:extLst>
          </p:cNvPr>
          <p:cNvGraphicFramePr>
            <a:graphicFrameLocks noChangeAspect="1"/>
          </p:cNvGraphicFramePr>
          <p:nvPr>
            <p:extLst>
              <p:ext uri="{D42A27DB-BD31-4B8C-83A1-F6EECF244321}">
                <p14:modId xmlns:p14="http://schemas.microsoft.com/office/powerpoint/2010/main" val="962319813"/>
              </p:ext>
            </p:extLst>
          </p:nvPr>
        </p:nvGraphicFramePr>
        <p:xfrm>
          <a:off x="10507791" y="4402832"/>
          <a:ext cx="3936676" cy="2555748"/>
        </p:xfrm>
        <a:graphic>
          <a:graphicData uri="http://schemas.openxmlformats.org/drawingml/2006/chart">
            <c:chart xmlns:c="http://schemas.openxmlformats.org/drawingml/2006/chart" xmlns:r="http://schemas.openxmlformats.org/officeDocument/2006/relationships" r:id="rId3"/>
          </a:graphicData>
        </a:graphic>
      </p:graphicFrame>
      <p:sp>
        <p:nvSpPr>
          <p:cNvPr id="49" name="Rectangle 3">
            <a:extLst>
              <a:ext uri="{FF2B5EF4-FFF2-40B4-BE49-F238E27FC236}">
                <a16:creationId xmlns:a16="http://schemas.microsoft.com/office/drawing/2014/main" id="{7209508B-66AB-99B0-C1BA-46B5C3EAF3BE}"/>
              </a:ext>
            </a:extLst>
          </p:cNvPr>
          <p:cNvSpPr txBox="1">
            <a:spLocks noChangeArrowheads="1"/>
          </p:cNvSpPr>
          <p:nvPr/>
        </p:nvSpPr>
        <p:spPr>
          <a:xfrm>
            <a:off x="11563672" y="5122912"/>
            <a:ext cx="2188990" cy="914400"/>
          </a:xfrm>
          <a:prstGeom prst="rect">
            <a:avLst/>
          </a:prstGeom>
        </p:spPr>
        <p:txBody>
          <a:bodyPr lIns="0" tIns="0" rIns="0" bIns="0" anchor="ctr"/>
          <a:lstStyle>
            <a:lvl1pPr marL="173038" indent="-173038" algn="l" rtl="0" fontAlgn="base">
              <a:spcBef>
                <a:spcPts val="900"/>
              </a:spcBef>
              <a:spcAft>
                <a:spcPct val="0"/>
              </a:spcAft>
              <a:buClr>
                <a:srgbClr val="6D6E70"/>
              </a:buClr>
              <a:buSzPct val="90000"/>
              <a:buFont typeface="Wingdings" pitchFamily="2" charset="2"/>
              <a:buChar char="§"/>
              <a:defRPr sz="1400">
                <a:solidFill>
                  <a:srgbClr val="6D6E70"/>
                </a:solidFill>
                <a:latin typeface="Arial" pitchFamily="34" charset="0"/>
                <a:ea typeface="+mn-ea"/>
                <a:cs typeface="Arial" pitchFamily="34" charset="0"/>
              </a:defRPr>
            </a:lvl1pPr>
            <a:lvl2pPr marL="457200" indent="-228600" algn="l" rtl="0" fontAlgn="base">
              <a:spcBef>
                <a:spcPct val="0"/>
              </a:spcBef>
              <a:spcAft>
                <a:spcPct val="0"/>
              </a:spcAft>
              <a:buClr>
                <a:srgbClr val="6D6E70"/>
              </a:buClr>
              <a:buSzPct val="90000"/>
              <a:buFont typeface="Arial" charset="0"/>
              <a:buChar char="–"/>
              <a:defRPr sz="1400">
                <a:solidFill>
                  <a:srgbClr val="6D6E70"/>
                </a:solidFill>
                <a:latin typeface="Arial" pitchFamily="34" charset="0"/>
                <a:cs typeface="Arial" pitchFamily="34" charset="0"/>
              </a:defRPr>
            </a:lvl2pPr>
            <a:lvl3pPr marL="685800" indent="-228600" algn="l" rtl="0" fontAlgn="base">
              <a:spcBef>
                <a:spcPct val="0"/>
              </a:spcBef>
              <a:spcAft>
                <a:spcPct val="0"/>
              </a:spcAft>
              <a:buClr>
                <a:srgbClr val="6D6E70"/>
              </a:buClr>
              <a:buSzPct val="90000"/>
              <a:buFont typeface="Wingdings" pitchFamily="2" charset="2"/>
              <a:buChar char="§"/>
              <a:defRPr sz="1400">
                <a:solidFill>
                  <a:srgbClr val="6D6E70"/>
                </a:solidFill>
                <a:latin typeface="Arial" pitchFamily="34" charset="0"/>
                <a:cs typeface="Arial" pitchFamily="34" charset="0"/>
              </a:defRPr>
            </a:lvl3pPr>
            <a:lvl4pPr marL="1203325" indent="-173038" algn="l" rtl="0" fontAlgn="base">
              <a:spcBef>
                <a:spcPct val="20000"/>
              </a:spcBef>
              <a:spcAft>
                <a:spcPct val="0"/>
              </a:spcAft>
              <a:buClr>
                <a:schemeClr val="bg1"/>
              </a:buClr>
              <a:defRPr sz="1600">
                <a:solidFill>
                  <a:schemeClr val="bg1"/>
                </a:solidFill>
                <a:latin typeface="Arial" charset="0"/>
              </a:defRPr>
            </a:lvl4pPr>
            <a:lvl5pPr marL="1539875" indent="-163513" algn="l" rtl="0" fontAlgn="base">
              <a:spcBef>
                <a:spcPct val="20000"/>
              </a:spcBef>
              <a:spcAft>
                <a:spcPct val="0"/>
              </a:spcAft>
              <a:buClr>
                <a:schemeClr val="bg1"/>
              </a:buClr>
              <a:buChar char="»"/>
              <a:defRPr sz="1600">
                <a:solidFill>
                  <a:schemeClr val="bg1"/>
                </a:solidFill>
                <a:latin typeface="Arial" charset="0"/>
              </a:defRPr>
            </a:lvl5pPr>
            <a:lvl6pPr marL="1997075" indent="-163513" algn="l" rtl="0" fontAlgn="base">
              <a:spcBef>
                <a:spcPct val="20000"/>
              </a:spcBef>
              <a:spcAft>
                <a:spcPct val="0"/>
              </a:spcAft>
              <a:buClr>
                <a:schemeClr val="bg1"/>
              </a:buClr>
              <a:buChar char="»"/>
              <a:defRPr sz="1600">
                <a:solidFill>
                  <a:schemeClr val="bg1"/>
                </a:solidFill>
                <a:latin typeface="Arial" charset="0"/>
              </a:defRPr>
            </a:lvl6pPr>
            <a:lvl7pPr marL="2454275" indent="-163513" algn="l" rtl="0" fontAlgn="base">
              <a:spcBef>
                <a:spcPct val="20000"/>
              </a:spcBef>
              <a:spcAft>
                <a:spcPct val="0"/>
              </a:spcAft>
              <a:buClr>
                <a:schemeClr val="bg1"/>
              </a:buClr>
              <a:buChar char="»"/>
              <a:defRPr sz="1600">
                <a:solidFill>
                  <a:schemeClr val="bg1"/>
                </a:solidFill>
                <a:latin typeface="Arial" charset="0"/>
              </a:defRPr>
            </a:lvl7pPr>
            <a:lvl8pPr marL="2911475" indent="-163513" algn="l" rtl="0" fontAlgn="base">
              <a:spcBef>
                <a:spcPct val="20000"/>
              </a:spcBef>
              <a:spcAft>
                <a:spcPct val="0"/>
              </a:spcAft>
              <a:buClr>
                <a:schemeClr val="bg1"/>
              </a:buClr>
              <a:buChar char="»"/>
              <a:defRPr sz="1600">
                <a:solidFill>
                  <a:schemeClr val="bg1"/>
                </a:solidFill>
                <a:latin typeface="Arial" charset="0"/>
              </a:defRPr>
            </a:lvl8pPr>
            <a:lvl9pPr marL="3368675" indent="-163513" algn="l" rtl="0" fontAlgn="base">
              <a:spcBef>
                <a:spcPct val="20000"/>
              </a:spcBef>
              <a:spcAft>
                <a:spcPct val="0"/>
              </a:spcAft>
              <a:buClr>
                <a:schemeClr val="bg1"/>
              </a:buClr>
              <a:buChar char="»"/>
              <a:defRPr sz="1600">
                <a:solidFill>
                  <a:schemeClr val="bg1"/>
                </a:solidFill>
                <a:latin typeface="Arial" charset="0"/>
              </a:defRPr>
            </a:lvl9pPr>
          </a:lstStyle>
          <a:p>
            <a:pPr marL="0" indent="0" algn="ctr">
              <a:spcBef>
                <a:spcPts val="1200"/>
              </a:spcBef>
              <a:buNone/>
            </a:pPr>
            <a:r>
              <a:rPr lang="en-US" sz="6600" kern="0" spc="-150" dirty="0">
                <a:solidFill>
                  <a:schemeClr val="tx1"/>
                </a:solidFill>
                <a:latin typeface="IBM Plex Sans Light" panose="020B0403050203000203" pitchFamily="34" charset="0"/>
                <a:ea typeface="Helvetica Light" charset="0"/>
                <a:cs typeface="Helvetica Light" charset="0"/>
              </a:rPr>
              <a:t>23</a:t>
            </a:r>
            <a:r>
              <a:rPr lang="en-US" sz="6600" kern="0" spc="-150" baseline="30000" dirty="0">
                <a:solidFill>
                  <a:schemeClr val="tx1"/>
                </a:solidFill>
                <a:latin typeface="IBM Plex Sans Light" panose="020B0403050203000203" pitchFamily="34" charset="0"/>
                <a:ea typeface="Helvetica Light" charset="0"/>
                <a:cs typeface="Helvetica Light" charset="0"/>
              </a:rPr>
              <a:t>%</a:t>
            </a:r>
          </a:p>
        </p:txBody>
      </p:sp>
      <p:sp>
        <p:nvSpPr>
          <p:cNvPr id="6" name="TextBox 5">
            <a:extLst>
              <a:ext uri="{FF2B5EF4-FFF2-40B4-BE49-F238E27FC236}">
                <a16:creationId xmlns:a16="http://schemas.microsoft.com/office/drawing/2014/main" id="{761DF83E-3B61-36A9-B197-B6AE9CD2DAF7}"/>
              </a:ext>
            </a:extLst>
          </p:cNvPr>
          <p:cNvSpPr txBox="1"/>
          <p:nvPr/>
        </p:nvSpPr>
        <p:spPr>
          <a:xfrm>
            <a:off x="6412675" y="7956468"/>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3" name="Rectangle 3">
            <a:extLst>
              <a:ext uri="{FF2B5EF4-FFF2-40B4-BE49-F238E27FC236}">
                <a16:creationId xmlns:a16="http://schemas.microsoft.com/office/drawing/2014/main" id="{0307CA11-3211-B1B3-C7E2-DC8DCB12210D}"/>
              </a:ext>
            </a:extLst>
          </p:cNvPr>
          <p:cNvSpPr txBox="1">
            <a:spLocks noChangeArrowheads="1"/>
          </p:cNvSpPr>
          <p:nvPr/>
        </p:nvSpPr>
        <p:spPr>
          <a:xfrm>
            <a:off x="10930408" y="727886"/>
            <a:ext cx="3657600" cy="914400"/>
          </a:xfrm>
          <a:prstGeom prst="rect">
            <a:avLst/>
          </a:prstGeom>
        </p:spPr>
        <p:txBody>
          <a:bodyPr lIns="0" tIns="0" rIns="0" bIns="0" anchor="ctr"/>
          <a:lstStyle>
            <a:lvl1pPr marL="173038" indent="-173038" algn="l" rtl="0" fontAlgn="base">
              <a:spcBef>
                <a:spcPts val="900"/>
              </a:spcBef>
              <a:spcAft>
                <a:spcPct val="0"/>
              </a:spcAft>
              <a:buClr>
                <a:srgbClr val="6D6E70"/>
              </a:buClr>
              <a:buSzPct val="90000"/>
              <a:buFont typeface="Wingdings" pitchFamily="2" charset="2"/>
              <a:buChar char="§"/>
              <a:defRPr sz="1400">
                <a:solidFill>
                  <a:srgbClr val="6D6E70"/>
                </a:solidFill>
                <a:latin typeface="Arial" pitchFamily="34" charset="0"/>
                <a:ea typeface="+mn-ea"/>
                <a:cs typeface="Arial" pitchFamily="34" charset="0"/>
              </a:defRPr>
            </a:lvl1pPr>
            <a:lvl2pPr marL="457200" indent="-228600" algn="l" rtl="0" fontAlgn="base">
              <a:spcBef>
                <a:spcPct val="0"/>
              </a:spcBef>
              <a:spcAft>
                <a:spcPct val="0"/>
              </a:spcAft>
              <a:buClr>
                <a:srgbClr val="6D6E70"/>
              </a:buClr>
              <a:buSzPct val="90000"/>
              <a:buFont typeface="Arial" charset="0"/>
              <a:buChar char="–"/>
              <a:defRPr sz="1400">
                <a:solidFill>
                  <a:srgbClr val="6D6E70"/>
                </a:solidFill>
                <a:latin typeface="Arial" pitchFamily="34" charset="0"/>
                <a:cs typeface="Arial" pitchFamily="34" charset="0"/>
              </a:defRPr>
            </a:lvl2pPr>
            <a:lvl3pPr marL="685800" indent="-228600" algn="l" rtl="0" fontAlgn="base">
              <a:spcBef>
                <a:spcPct val="0"/>
              </a:spcBef>
              <a:spcAft>
                <a:spcPct val="0"/>
              </a:spcAft>
              <a:buClr>
                <a:srgbClr val="6D6E70"/>
              </a:buClr>
              <a:buSzPct val="90000"/>
              <a:buFont typeface="Wingdings" pitchFamily="2" charset="2"/>
              <a:buChar char="§"/>
              <a:defRPr sz="1400">
                <a:solidFill>
                  <a:srgbClr val="6D6E70"/>
                </a:solidFill>
                <a:latin typeface="Arial" pitchFamily="34" charset="0"/>
                <a:cs typeface="Arial" pitchFamily="34" charset="0"/>
              </a:defRPr>
            </a:lvl3pPr>
            <a:lvl4pPr marL="1203325" indent="-173038" algn="l" rtl="0" fontAlgn="base">
              <a:spcBef>
                <a:spcPct val="20000"/>
              </a:spcBef>
              <a:spcAft>
                <a:spcPct val="0"/>
              </a:spcAft>
              <a:buClr>
                <a:schemeClr val="bg1"/>
              </a:buClr>
              <a:defRPr sz="1600">
                <a:solidFill>
                  <a:schemeClr val="bg1"/>
                </a:solidFill>
                <a:latin typeface="Arial" charset="0"/>
              </a:defRPr>
            </a:lvl4pPr>
            <a:lvl5pPr marL="1539875" indent="-163513" algn="l" rtl="0" fontAlgn="base">
              <a:spcBef>
                <a:spcPct val="20000"/>
              </a:spcBef>
              <a:spcAft>
                <a:spcPct val="0"/>
              </a:spcAft>
              <a:buClr>
                <a:schemeClr val="bg1"/>
              </a:buClr>
              <a:buChar char="»"/>
              <a:defRPr sz="1600">
                <a:solidFill>
                  <a:schemeClr val="bg1"/>
                </a:solidFill>
                <a:latin typeface="Arial" charset="0"/>
              </a:defRPr>
            </a:lvl5pPr>
            <a:lvl6pPr marL="1997075" indent="-163513" algn="l" rtl="0" fontAlgn="base">
              <a:spcBef>
                <a:spcPct val="20000"/>
              </a:spcBef>
              <a:spcAft>
                <a:spcPct val="0"/>
              </a:spcAft>
              <a:buClr>
                <a:schemeClr val="bg1"/>
              </a:buClr>
              <a:buChar char="»"/>
              <a:defRPr sz="1600">
                <a:solidFill>
                  <a:schemeClr val="bg1"/>
                </a:solidFill>
                <a:latin typeface="Arial" charset="0"/>
              </a:defRPr>
            </a:lvl6pPr>
            <a:lvl7pPr marL="2454275" indent="-163513" algn="l" rtl="0" fontAlgn="base">
              <a:spcBef>
                <a:spcPct val="20000"/>
              </a:spcBef>
              <a:spcAft>
                <a:spcPct val="0"/>
              </a:spcAft>
              <a:buClr>
                <a:schemeClr val="bg1"/>
              </a:buClr>
              <a:buChar char="»"/>
              <a:defRPr sz="1600">
                <a:solidFill>
                  <a:schemeClr val="bg1"/>
                </a:solidFill>
                <a:latin typeface="Arial" charset="0"/>
              </a:defRPr>
            </a:lvl7pPr>
            <a:lvl8pPr marL="2911475" indent="-163513" algn="l" rtl="0" fontAlgn="base">
              <a:spcBef>
                <a:spcPct val="20000"/>
              </a:spcBef>
              <a:spcAft>
                <a:spcPct val="0"/>
              </a:spcAft>
              <a:buClr>
                <a:schemeClr val="bg1"/>
              </a:buClr>
              <a:buChar char="»"/>
              <a:defRPr sz="1600">
                <a:solidFill>
                  <a:schemeClr val="bg1"/>
                </a:solidFill>
                <a:latin typeface="Arial" charset="0"/>
              </a:defRPr>
            </a:lvl8pPr>
            <a:lvl9pPr marL="3368675" indent="-163513" algn="l" rtl="0" fontAlgn="base">
              <a:spcBef>
                <a:spcPct val="20000"/>
              </a:spcBef>
              <a:spcAft>
                <a:spcPct val="0"/>
              </a:spcAft>
              <a:buClr>
                <a:schemeClr val="bg1"/>
              </a:buClr>
              <a:buChar char="»"/>
              <a:defRPr sz="1600">
                <a:solidFill>
                  <a:schemeClr val="bg1"/>
                </a:solidFill>
                <a:latin typeface="Arial" charset="0"/>
              </a:defRPr>
            </a:lvl9pPr>
          </a:lstStyle>
          <a:p>
            <a:pPr marL="0" indent="0" algn="ctr">
              <a:spcBef>
                <a:spcPts val="1200"/>
              </a:spcBef>
              <a:buNone/>
            </a:pPr>
            <a:r>
              <a:rPr lang="en-US" sz="11500" kern="0" spc="-150" dirty="0">
                <a:solidFill>
                  <a:schemeClr val="bg1"/>
                </a:solidFill>
                <a:latin typeface="IBM Plex Sans Light" panose="020B0403050203000203" pitchFamily="34" charset="0"/>
                <a:ea typeface="IBM Plex Sans" charset="0"/>
                <a:cs typeface="IBM Plex Sans" charset="0"/>
              </a:rPr>
              <a:t>27</a:t>
            </a:r>
            <a:r>
              <a:rPr lang="en-US" sz="8800" kern="0" spc="-150" baseline="50000" dirty="0">
                <a:solidFill>
                  <a:schemeClr val="bg1"/>
                </a:solidFill>
                <a:latin typeface="IBM Plex Sans Light" panose="020B0403050203000203" pitchFamily="34" charset="0"/>
                <a:ea typeface="IBM Plex Sans" charset="0"/>
                <a:cs typeface="IBM Plex Sans" charset="0"/>
              </a:rPr>
              <a:t>%</a:t>
            </a:r>
            <a:endParaRPr lang="en-US" sz="9600" kern="0" spc="-150" baseline="50000" dirty="0">
              <a:solidFill>
                <a:schemeClr val="bg1"/>
              </a:solidFill>
              <a:latin typeface="IBM Plex Sans Light" panose="020B0403050203000203" pitchFamily="34" charset="0"/>
              <a:ea typeface="IBM Plex Sans" charset="0"/>
              <a:cs typeface="IBM Plex Sans" charset="0"/>
            </a:endParaRPr>
          </a:p>
        </p:txBody>
      </p:sp>
      <p:graphicFrame>
        <p:nvGraphicFramePr>
          <p:cNvPr id="4" name="Chart 36">
            <a:extLst>
              <a:ext uri="{FF2B5EF4-FFF2-40B4-BE49-F238E27FC236}">
                <a16:creationId xmlns:a16="http://schemas.microsoft.com/office/drawing/2014/main" id="{D7D8625A-9892-858A-1E03-00ACD252297A}"/>
              </a:ext>
            </a:extLst>
          </p:cNvPr>
          <p:cNvGraphicFramePr>
            <a:graphicFrameLocks noChangeAspect="1"/>
          </p:cNvGraphicFramePr>
          <p:nvPr>
            <p:extLst>
              <p:ext uri="{D42A27DB-BD31-4B8C-83A1-F6EECF244321}">
                <p14:modId xmlns:p14="http://schemas.microsoft.com/office/powerpoint/2010/main" val="223383169"/>
              </p:ext>
            </p:extLst>
          </p:nvPr>
        </p:nvGraphicFramePr>
        <p:xfrm>
          <a:off x="6955160" y="154360"/>
          <a:ext cx="3936676" cy="2555748"/>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3">
            <a:extLst>
              <a:ext uri="{FF2B5EF4-FFF2-40B4-BE49-F238E27FC236}">
                <a16:creationId xmlns:a16="http://schemas.microsoft.com/office/drawing/2014/main" id="{7AAFF41D-9BB5-3027-C79A-7BFCA12AA347}"/>
              </a:ext>
            </a:extLst>
          </p:cNvPr>
          <p:cNvSpPr txBox="1">
            <a:spLocks noChangeArrowheads="1"/>
          </p:cNvSpPr>
          <p:nvPr/>
        </p:nvSpPr>
        <p:spPr>
          <a:xfrm>
            <a:off x="8035280" y="853000"/>
            <a:ext cx="2188990" cy="914400"/>
          </a:xfrm>
          <a:prstGeom prst="rect">
            <a:avLst/>
          </a:prstGeom>
        </p:spPr>
        <p:txBody>
          <a:bodyPr lIns="0" tIns="0" rIns="0" bIns="0" anchor="ctr"/>
          <a:lstStyle>
            <a:lvl1pPr marL="173038" indent="-173038" algn="l" rtl="0" fontAlgn="base">
              <a:spcBef>
                <a:spcPts val="900"/>
              </a:spcBef>
              <a:spcAft>
                <a:spcPct val="0"/>
              </a:spcAft>
              <a:buClr>
                <a:srgbClr val="6D6E70"/>
              </a:buClr>
              <a:buSzPct val="90000"/>
              <a:buFont typeface="Wingdings" pitchFamily="2" charset="2"/>
              <a:buChar char="§"/>
              <a:defRPr sz="1400">
                <a:solidFill>
                  <a:srgbClr val="6D6E70"/>
                </a:solidFill>
                <a:latin typeface="Arial" pitchFamily="34" charset="0"/>
                <a:ea typeface="+mn-ea"/>
                <a:cs typeface="Arial" pitchFamily="34" charset="0"/>
              </a:defRPr>
            </a:lvl1pPr>
            <a:lvl2pPr marL="457200" indent="-228600" algn="l" rtl="0" fontAlgn="base">
              <a:spcBef>
                <a:spcPct val="0"/>
              </a:spcBef>
              <a:spcAft>
                <a:spcPct val="0"/>
              </a:spcAft>
              <a:buClr>
                <a:srgbClr val="6D6E70"/>
              </a:buClr>
              <a:buSzPct val="90000"/>
              <a:buFont typeface="Arial" charset="0"/>
              <a:buChar char="–"/>
              <a:defRPr sz="1400">
                <a:solidFill>
                  <a:srgbClr val="6D6E70"/>
                </a:solidFill>
                <a:latin typeface="Arial" pitchFamily="34" charset="0"/>
                <a:cs typeface="Arial" pitchFamily="34" charset="0"/>
              </a:defRPr>
            </a:lvl2pPr>
            <a:lvl3pPr marL="685800" indent="-228600" algn="l" rtl="0" fontAlgn="base">
              <a:spcBef>
                <a:spcPct val="0"/>
              </a:spcBef>
              <a:spcAft>
                <a:spcPct val="0"/>
              </a:spcAft>
              <a:buClr>
                <a:srgbClr val="6D6E70"/>
              </a:buClr>
              <a:buSzPct val="90000"/>
              <a:buFont typeface="Wingdings" pitchFamily="2" charset="2"/>
              <a:buChar char="§"/>
              <a:defRPr sz="1400">
                <a:solidFill>
                  <a:srgbClr val="6D6E70"/>
                </a:solidFill>
                <a:latin typeface="Arial" pitchFamily="34" charset="0"/>
                <a:cs typeface="Arial" pitchFamily="34" charset="0"/>
              </a:defRPr>
            </a:lvl3pPr>
            <a:lvl4pPr marL="1203325" indent="-173038" algn="l" rtl="0" fontAlgn="base">
              <a:spcBef>
                <a:spcPct val="20000"/>
              </a:spcBef>
              <a:spcAft>
                <a:spcPct val="0"/>
              </a:spcAft>
              <a:buClr>
                <a:schemeClr val="bg1"/>
              </a:buClr>
              <a:defRPr sz="1600">
                <a:solidFill>
                  <a:schemeClr val="bg1"/>
                </a:solidFill>
                <a:latin typeface="Arial" charset="0"/>
              </a:defRPr>
            </a:lvl4pPr>
            <a:lvl5pPr marL="1539875" indent="-163513" algn="l" rtl="0" fontAlgn="base">
              <a:spcBef>
                <a:spcPct val="20000"/>
              </a:spcBef>
              <a:spcAft>
                <a:spcPct val="0"/>
              </a:spcAft>
              <a:buClr>
                <a:schemeClr val="bg1"/>
              </a:buClr>
              <a:buChar char="»"/>
              <a:defRPr sz="1600">
                <a:solidFill>
                  <a:schemeClr val="bg1"/>
                </a:solidFill>
                <a:latin typeface="Arial" charset="0"/>
              </a:defRPr>
            </a:lvl5pPr>
            <a:lvl6pPr marL="1997075" indent="-163513" algn="l" rtl="0" fontAlgn="base">
              <a:spcBef>
                <a:spcPct val="20000"/>
              </a:spcBef>
              <a:spcAft>
                <a:spcPct val="0"/>
              </a:spcAft>
              <a:buClr>
                <a:schemeClr val="bg1"/>
              </a:buClr>
              <a:buChar char="»"/>
              <a:defRPr sz="1600">
                <a:solidFill>
                  <a:schemeClr val="bg1"/>
                </a:solidFill>
                <a:latin typeface="Arial" charset="0"/>
              </a:defRPr>
            </a:lvl6pPr>
            <a:lvl7pPr marL="2454275" indent="-163513" algn="l" rtl="0" fontAlgn="base">
              <a:spcBef>
                <a:spcPct val="20000"/>
              </a:spcBef>
              <a:spcAft>
                <a:spcPct val="0"/>
              </a:spcAft>
              <a:buClr>
                <a:schemeClr val="bg1"/>
              </a:buClr>
              <a:buChar char="»"/>
              <a:defRPr sz="1600">
                <a:solidFill>
                  <a:schemeClr val="bg1"/>
                </a:solidFill>
                <a:latin typeface="Arial" charset="0"/>
              </a:defRPr>
            </a:lvl7pPr>
            <a:lvl8pPr marL="2911475" indent="-163513" algn="l" rtl="0" fontAlgn="base">
              <a:spcBef>
                <a:spcPct val="20000"/>
              </a:spcBef>
              <a:spcAft>
                <a:spcPct val="0"/>
              </a:spcAft>
              <a:buClr>
                <a:schemeClr val="bg1"/>
              </a:buClr>
              <a:buChar char="»"/>
              <a:defRPr sz="1600">
                <a:solidFill>
                  <a:schemeClr val="bg1"/>
                </a:solidFill>
                <a:latin typeface="Arial" charset="0"/>
              </a:defRPr>
            </a:lvl8pPr>
            <a:lvl9pPr marL="3368675" indent="-163513" algn="l" rtl="0" fontAlgn="base">
              <a:spcBef>
                <a:spcPct val="20000"/>
              </a:spcBef>
              <a:spcAft>
                <a:spcPct val="0"/>
              </a:spcAft>
              <a:buClr>
                <a:schemeClr val="bg1"/>
              </a:buClr>
              <a:buChar char="»"/>
              <a:defRPr sz="1600">
                <a:solidFill>
                  <a:schemeClr val="bg1"/>
                </a:solidFill>
                <a:latin typeface="Arial" charset="0"/>
              </a:defRPr>
            </a:lvl9pPr>
          </a:lstStyle>
          <a:p>
            <a:pPr marL="0" indent="0" algn="ctr">
              <a:spcBef>
                <a:spcPts val="1200"/>
              </a:spcBef>
              <a:buNone/>
            </a:pPr>
            <a:r>
              <a:rPr lang="en-US" sz="6600" kern="0" spc="-150" dirty="0">
                <a:solidFill>
                  <a:schemeClr val="tx1"/>
                </a:solidFill>
                <a:latin typeface="IBM Plex Sans Light" panose="020B0403050203000203" pitchFamily="34" charset="0"/>
                <a:ea typeface="Helvetica Light" charset="0"/>
                <a:cs typeface="Helvetica Light" charset="0"/>
              </a:rPr>
              <a:t>94</a:t>
            </a:r>
            <a:r>
              <a:rPr lang="en-US" sz="6600" kern="0" spc="-150" baseline="30000" dirty="0">
                <a:solidFill>
                  <a:schemeClr val="tx1"/>
                </a:solidFill>
                <a:latin typeface="IBM Plex Sans Light" panose="020B0403050203000203" pitchFamily="34" charset="0"/>
                <a:ea typeface="Helvetica Light" charset="0"/>
                <a:cs typeface="Helvetica Light" charset="0"/>
              </a:rPr>
              <a:t>%</a:t>
            </a:r>
          </a:p>
        </p:txBody>
      </p:sp>
    </p:spTree>
    <p:extLst>
      <p:ext uri="{BB962C8B-B14F-4D97-AF65-F5344CB8AC3E}">
        <p14:creationId xmlns:p14="http://schemas.microsoft.com/office/powerpoint/2010/main" val="1406696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7F7D0-69D7-46B2-35CD-004F10CDABD7}"/>
              </a:ext>
            </a:extLst>
          </p:cNvPr>
          <p:cNvSpPr>
            <a:spLocks noGrp="1"/>
          </p:cNvSpPr>
          <p:nvPr>
            <p:ph type="title"/>
          </p:nvPr>
        </p:nvSpPr>
        <p:spPr/>
        <p:txBody>
          <a:bodyPr/>
          <a:lstStyle/>
          <a:p>
            <a:r>
              <a:rPr lang="en-US" dirty="0">
                <a:solidFill>
                  <a:schemeClr val="accent1"/>
                </a:solidFill>
              </a:rPr>
              <a:t>What CEOs need to </a:t>
            </a:r>
            <a:r>
              <a:rPr lang="en-US" b="1" dirty="0">
                <a:solidFill>
                  <a:schemeClr val="accent1"/>
                </a:solidFill>
                <a:latin typeface="IBM Plex Sans SmBld" panose="020B0503050203000203" pitchFamily="34" charset="0"/>
              </a:rPr>
              <a:t>do</a:t>
            </a:r>
            <a:endParaRPr lang="en-US" dirty="0">
              <a:solidFill>
                <a:schemeClr val="accent1"/>
              </a:solidFill>
            </a:endParaRPr>
          </a:p>
        </p:txBody>
      </p:sp>
      <p:sp>
        <p:nvSpPr>
          <p:cNvPr id="4" name="Text Placeholder 3">
            <a:extLst>
              <a:ext uri="{FF2B5EF4-FFF2-40B4-BE49-F238E27FC236}">
                <a16:creationId xmlns:a16="http://schemas.microsoft.com/office/drawing/2014/main" id="{9E9C6F61-5129-2B26-1F10-12B51EC26CD0}"/>
              </a:ext>
            </a:extLst>
          </p:cNvPr>
          <p:cNvSpPr>
            <a:spLocks noGrp="1"/>
          </p:cNvSpPr>
          <p:nvPr>
            <p:ph type="body" sz="quarter" idx="13"/>
          </p:nvPr>
        </p:nvSpPr>
        <p:spPr/>
        <p:txBody>
          <a:bodyPr/>
          <a:lstStyle/>
          <a:p>
            <a:r>
              <a:rPr lang="en-US" sz="1800" b="1" dirty="0">
                <a:solidFill>
                  <a:schemeClr val="accent1"/>
                </a:solidFill>
              </a:rPr>
              <a:t>Make the CMO the champion of the customer. </a:t>
            </a:r>
            <a:r>
              <a:rPr lang="en-US" sz="1800" dirty="0"/>
              <a:t>Position marketing as the owner of the brand’s customer experience and lifecycle. Give it the responsibility and authority to influence the customer value chain across the enterprise. Recognize and address brand risks while leveraging new engagement opportunities offered by gen AI.</a:t>
            </a:r>
          </a:p>
        </p:txBody>
      </p:sp>
      <p:sp>
        <p:nvSpPr>
          <p:cNvPr id="5" name="Text Placeholder 4">
            <a:extLst>
              <a:ext uri="{FF2B5EF4-FFF2-40B4-BE49-F238E27FC236}">
                <a16:creationId xmlns:a16="http://schemas.microsoft.com/office/drawing/2014/main" id="{9661EB9F-ACE3-82E7-3557-312A323676CF}"/>
              </a:ext>
            </a:extLst>
          </p:cNvPr>
          <p:cNvSpPr>
            <a:spLocks noGrp="1"/>
          </p:cNvSpPr>
          <p:nvPr>
            <p:ph type="body" sz="quarter" idx="14"/>
          </p:nvPr>
        </p:nvSpPr>
        <p:spPr>
          <a:xfrm>
            <a:off x="7459216" y="2057400"/>
            <a:ext cx="3429000" cy="5486400"/>
          </a:xfrm>
        </p:spPr>
        <p:txBody>
          <a:bodyPr/>
          <a:lstStyle/>
          <a:p>
            <a:r>
              <a:rPr lang="en-US" sz="1800" b="1" dirty="0">
                <a:solidFill>
                  <a:schemeClr val="accent1"/>
                </a:solidFill>
              </a:rPr>
              <a:t>Emphasize higher-value role creation. </a:t>
            </a:r>
            <a:r>
              <a:rPr lang="en-US" sz="1800" dirty="0"/>
              <a:t>Work with the CMO to build marketing teams rooted in the skills needed for the generative AI era. As in customer service, apply lessons learned from marketing’s reinvention to other functions.</a:t>
            </a:r>
            <a:endParaRPr lang="en-US" dirty="0"/>
          </a:p>
        </p:txBody>
      </p:sp>
      <p:sp>
        <p:nvSpPr>
          <p:cNvPr id="6" name="Text Placeholder 5">
            <a:extLst>
              <a:ext uri="{FF2B5EF4-FFF2-40B4-BE49-F238E27FC236}">
                <a16:creationId xmlns:a16="http://schemas.microsoft.com/office/drawing/2014/main" id="{FBA626BB-FDCC-AE13-D076-236EAEF8AA53}"/>
              </a:ext>
            </a:extLst>
          </p:cNvPr>
          <p:cNvSpPr>
            <a:spLocks noGrp="1"/>
          </p:cNvSpPr>
          <p:nvPr>
            <p:ph type="body" sz="quarter" idx="15"/>
          </p:nvPr>
        </p:nvSpPr>
        <p:spPr>
          <a:xfrm>
            <a:off x="11059616" y="2057400"/>
            <a:ext cx="3430800" cy="5486400"/>
          </a:xfrm>
        </p:spPr>
        <p:txBody>
          <a:bodyPr/>
          <a:lstStyle/>
          <a:p>
            <a:r>
              <a:rPr lang="en-US" sz="1800" b="1" dirty="0">
                <a:solidFill>
                  <a:schemeClr val="accent1"/>
                </a:solidFill>
              </a:rPr>
              <a:t>Turn apprehension into excitement. </a:t>
            </a:r>
            <a:r>
              <a:rPr lang="en-US" sz="1800" dirty="0"/>
              <a:t>Encourage your CMO to execute a purpose-driven, targeted, formal change management approach to help marketers understand and lean into new value propositions for their roles. Lead with openness, transparency, and authentic communication from both the top down and the bottom up. </a:t>
            </a:r>
            <a:endParaRPr lang="en-US" dirty="0"/>
          </a:p>
        </p:txBody>
      </p:sp>
      <p:sp>
        <p:nvSpPr>
          <p:cNvPr id="8" name="Text Placeholder 7">
            <a:extLst>
              <a:ext uri="{FF2B5EF4-FFF2-40B4-BE49-F238E27FC236}">
                <a16:creationId xmlns:a16="http://schemas.microsoft.com/office/drawing/2014/main" id="{A41BC7DC-6BA6-DFF9-C18A-E39685D5AE1A}"/>
              </a:ext>
            </a:extLst>
          </p:cNvPr>
          <p:cNvSpPr>
            <a:spLocks noGrp="1"/>
          </p:cNvSpPr>
          <p:nvPr>
            <p:ph type="body" sz="quarter" idx="18"/>
          </p:nvPr>
        </p:nvSpPr>
        <p:spPr/>
        <p:txBody>
          <a:bodyPr/>
          <a:lstStyle/>
          <a:p>
            <a:r>
              <a:rPr lang="en-US" dirty="0"/>
              <a:t>Transformation</a:t>
            </a:r>
          </a:p>
        </p:txBody>
      </p:sp>
      <p:sp>
        <p:nvSpPr>
          <p:cNvPr id="11" name="Text Placeholder 2">
            <a:extLst>
              <a:ext uri="{FF2B5EF4-FFF2-40B4-BE49-F238E27FC236}">
                <a16:creationId xmlns:a16="http://schemas.microsoft.com/office/drawing/2014/main" id="{F3D1B34F-8E48-FD1F-6CBF-4325362E242C}"/>
              </a:ext>
            </a:extLst>
          </p:cNvPr>
          <p:cNvSpPr txBox="1">
            <a:spLocks/>
          </p:cNvSpPr>
          <p:nvPr/>
        </p:nvSpPr>
        <p:spPr>
          <a:xfrm>
            <a:off x="457200" y="2057400"/>
            <a:ext cx="2971800" cy="5486400"/>
          </a:xfrm>
          <a:prstGeom prst="rect">
            <a:avLst/>
          </a:prstGeom>
          <a:ln w="3175">
            <a:noFill/>
          </a:ln>
        </p:spPr>
        <p:txBody>
          <a:bodyPr vert="horz" lIns="0" tIns="18360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6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spcBef>
                <a:spcPts val="0"/>
              </a:spcBef>
            </a:pPr>
            <a:r>
              <a:rPr lang="en-US" sz="2800" kern="0" dirty="0">
                <a:ea typeface="Times New Roman" panose="02020603050405020304" pitchFamily="18" charset="0"/>
                <a:cs typeface="Calibri" panose="020F0502020204030204" pitchFamily="34" charset="0"/>
              </a:rPr>
              <a:t>Position marketing as the model for generative AI-driven workforce transformation.</a:t>
            </a:r>
            <a:endParaRPr lang="en-IN" sz="2800" kern="0"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68513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DCFD670-A5A6-E264-535C-61AA55CCBCED}"/>
              </a:ext>
            </a:extLst>
          </p:cNvPr>
          <p:cNvSpPr>
            <a:spLocks noGrp="1"/>
          </p:cNvSpPr>
          <p:nvPr>
            <p:ph idx="1"/>
          </p:nvPr>
        </p:nvSpPr>
        <p:spPr>
          <a:xfrm>
            <a:off x="7772400" y="4114800"/>
            <a:ext cx="5861305" cy="3546573"/>
          </a:xfrm>
        </p:spPr>
        <p:txBody>
          <a:bodyPr/>
          <a:lstStyle/>
          <a:p>
            <a:r>
              <a:rPr lang="en-US" sz="3200" dirty="0"/>
              <a:t>Transformation.</a:t>
            </a:r>
          </a:p>
          <a:p>
            <a:r>
              <a:rPr lang="en-US" sz="3200" b="1" dirty="0">
                <a:solidFill>
                  <a:schemeClr val="accent1"/>
                </a:solidFill>
                <a:latin typeface="IBM Plex Sans SmBld" panose="020B0503050203000203" pitchFamily="34" charset="0"/>
              </a:rPr>
              <a:t>Content.</a:t>
            </a:r>
          </a:p>
          <a:p>
            <a:r>
              <a:rPr lang="en-US" sz="3200" dirty="0"/>
              <a:t>Hyper-personalization. </a:t>
            </a:r>
          </a:p>
        </p:txBody>
      </p:sp>
      <p:sp>
        <p:nvSpPr>
          <p:cNvPr id="16" name="Title 1">
            <a:extLst>
              <a:ext uri="{FF2B5EF4-FFF2-40B4-BE49-F238E27FC236}">
                <a16:creationId xmlns:a16="http://schemas.microsoft.com/office/drawing/2014/main" id="{1924F7B2-4DE2-D143-BEFB-71BD13F9E4EC}"/>
              </a:ext>
            </a:extLst>
          </p:cNvPr>
          <p:cNvSpPr txBox="1">
            <a:spLocks/>
          </p:cNvSpPr>
          <p:nvPr/>
        </p:nvSpPr>
        <p:spPr>
          <a:xfrm>
            <a:off x="996695" y="4294531"/>
            <a:ext cx="6008914" cy="24656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15360" b="0" i="0">
                <a:solidFill>
                  <a:schemeClr val="accent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lnSpc>
                <a:spcPct val="110000"/>
              </a:lnSpc>
            </a:pPr>
            <a:endParaRPr lang="en-US" sz="2000" kern="0" dirty="0">
              <a:solidFill>
                <a:schemeClr val="tx1"/>
              </a:solidFill>
              <a:latin typeface="IBM Plex Sans Medm" panose="020B0503050203000203" pitchFamily="34" charset="0"/>
            </a:endParaRPr>
          </a:p>
        </p:txBody>
      </p:sp>
      <p:sp>
        <p:nvSpPr>
          <p:cNvPr id="3" name="Title 1">
            <a:extLst>
              <a:ext uri="{FF2B5EF4-FFF2-40B4-BE49-F238E27FC236}">
                <a16:creationId xmlns:a16="http://schemas.microsoft.com/office/drawing/2014/main" id="{16C73689-59D1-AE70-4801-DCA756624FDD}"/>
              </a:ext>
            </a:extLst>
          </p:cNvPr>
          <p:cNvSpPr txBox="1">
            <a:spLocks/>
          </p:cNvSpPr>
          <p:nvPr/>
        </p:nvSpPr>
        <p:spPr>
          <a:xfrm>
            <a:off x="457200" y="457200"/>
            <a:ext cx="10744200" cy="2667000"/>
          </a:xfrm>
          <a:prstGeom prst="rect">
            <a:avLst/>
          </a:prstGeom>
        </p:spPr>
        <p:txBody>
          <a:bodyPr vert="horz" lIns="0" tIns="0" rIns="0" bIns="0" rtlCol="0" anchor="t">
            <a:noAutofit/>
          </a:bodyPr>
          <a:lstStyle>
            <a:lvl1pPr algn="l" rtl="0" eaLnBrk="1" fontAlgn="base" hangingPunct="1">
              <a:lnSpc>
                <a:spcPct val="100000"/>
              </a:lnSpc>
              <a:spcBef>
                <a:spcPct val="0"/>
              </a:spcBef>
              <a:spcAft>
                <a:spcPct val="0"/>
              </a:spcAft>
              <a:defRPr sz="5400" b="0" i="0">
                <a:solidFill>
                  <a:schemeClr val="accent3"/>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r>
              <a:rPr lang="en-US" sz="8000" kern="0" dirty="0">
                <a:solidFill>
                  <a:schemeClr val="tx1"/>
                </a:solidFill>
              </a:rPr>
              <a:t>Three things</a:t>
            </a:r>
            <a:br>
              <a:rPr lang="en-US" sz="4400" kern="0" dirty="0">
                <a:solidFill>
                  <a:schemeClr val="tx1"/>
                </a:solidFill>
              </a:rPr>
            </a:br>
            <a:endParaRPr lang="en-US" sz="1600" kern="0" dirty="0">
              <a:solidFill>
                <a:schemeClr val="tx1"/>
              </a:solidFill>
              <a:latin typeface="IBM Plex Sans Medm" panose="020B0503050203000203" pitchFamily="34" charset="0"/>
            </a:endParaRPr>
          </a:p>
        </p:txBody>
      </p:sp>
    </p:spTree>
    <p:extLst>
      <p:ext uri="{BB962C8B-B14F-4D97-AF65-F5344CB8AC3E}">
        <p14:creationId xmlns:p14="http://schemas.microsoft.com/office/powerpoint/2010/main" val="2299507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6E8C1-5873-984B-BE6D-2FB380247B79}"/>
              </a:ext>
            </a:extLst>
          </p:cNvPr>
          <p:cNvSpPr>
            <a:spLocks noGrp="1"/>
          </p:cNvSpPr>
          <p:nvPr>
            <p:ph type="title"/>
          </p:nvPr>
        </p:nvSpPr>
        <p:spPr/>
        <p:txBody>
          <a:bodyPr>
            <a:noAutofit/>
          </a:bodyPr>
          <a:lstStyle/>
          <a:p>
            <a:pPr>
              <a:lnSpc>
                <a:spcPct val="100000"/>
              </a:lnSpc>
              <a:spcAft>
                <a:spcPts val="3600"/>
              </a:spcAft>
            </a:pPr>
            <a:r>
              <a:rPr lang="en-US" dirty="0">
                <a:solidFill>
                  <a:schemeClr val="accent1"/>
                </a:solidFill>
                <a:latin typeface="IBM Plex Sans Light" panose="020B0403050203000203" pitchFamily="34" charset="0"/>
                <a:ea typeface="IBM Plex Sans" charset="0"/>
                <a:cs typeface="IBM Plex Sans" charset="0"/>
              </a:rPr>
              <a:t>What CEOs need to </a:t>
            </a:r>
            <a:r>
              <a:rPr lang="en-US" b="1" dirty="0">
                <a:solidFill>
                  <a:schemeClr val="accent1"/>
                </a:solidFill>
                <a:latin typeface="IBM Plex Sans SmBld" panose="020B0503050203000203" pitchFamily="34" charset="0"/>
                <a:ea typeface="IBM Plex Sans" charset="0"/>
                <a:cs typeface="IBM Plex Sans" charset="0"/>
              </a:rPr>
              <a:t>know</a:t>
            </a:r>
            <a:endParaRPr lang="en-US" b="1" dirty="0">
              <a:solidFill>
                <a:schemeClr val="accent1"/>
              </a:solidFill>
              <a:latin typeface="IBM Plex Sans SmBld" panose="020B0503050203000203" pitchFamily="34" charset="0"/>
            </a:endParaRPr>
          </a:p>
        </p:txBody>
      </p:sp>
      <p:sp>
        <p:nvSpPr>
          <p:cNvPr id="3" name="Text Placeholder 2">
            <a:extLst>
              <a:ext uri="{FF2B5EF4-FFF2-40B4-BE49-F238E27FC236}">
                <a16:creationId xmlns:a16="http://schemas.microsoft.com/office/drawing/2014/main" id="{B4E4023D-51F8-2B48-B738-DBABB0D460DB}"/>
              </a:ext>
            </a:extLst>
          </p:cNvPr>
          <p:cNvSpPr>
            <a:spLocks noGrp="1"/>
          </p:cNvSpPr>
          <p:nvPr>
            <p:ph type="body" sz="half" idx="2"/>
          </p:nvPr>
        </p:nvSpPr>
        <p:spPr>
          <a:xfrm>
            <a:off x="457200" y="2242592"/>
            <a:ext cx="2971800" cy="2926397"/>
          </a:xfrm>
        </p:spPr>
        <p:txBody>
          <a:bodyPr/>
          <a:lstStyle/>
          <a:p>
            <a:pPr>
              <a:spcBef>
                <a:spcPts val="0"/>
              </a:spcBef>
              <a:spcAft>
                <a:spcPts val="1800"/>
              </a:spcAft>
            </a:pPr>
            <a:r>
              <a:rPr lang="en-US" sz="2800" dirty="0">
                <a:latin typeface="IBM Plex Sans Light" panose="020B0403050203000203" pitchFamily="34" charset="0"/>
              </a:rPr>
              <a:t>Content creators are freed from feeding the beast.</a:t>
            </a:r>
            <a:endParaRPr lang="en-US" sz="2800" dirty="0"/>
          </a:p>
        </p:txBody>
      </p:sp>
      <p:sp>
        <p:nvSpPr>
          <p:cNvPr id="23" name="Content Placeholder 22">
            <a:extLst>
              <a:ext uri="{FF2B5EF4-FFF2-40B4-BE49-F238E27FC236}">
                <a16:creationId xmlns:a16="http://schemas.microsoft.com/office/drawing/2014/main" id="{8B5A7D2F-F61D-B743-AF7E-511ED565B41C}"/>
              </a:ext>
            </a:extLst>
          </p:cNvPr>
          <p:cNvSpPr>
            <a:spLocks noGrp="1"/>
          </p:cNvSpPr>
          <p:nvPr>
            <p:ph idx="15"/>
          </p:nvPr>
        </p:nvSpPr>
        <p:spPr>
          <a:xfrm>
            <a:off x="7548364" y="2673424"/>
            <a:ext cx="3200400" cy="5257800"/>
          </a:xfrm>
        </p:spPr>
        <p:txBody>
          <a:bodyPr/>
          <a:lstStyle/>
          <a:p>
            <a:r>
              <a:rPr lang="en-US" sz="2000" kern="1200" dirty="0">
                <a:solidFill>
                  <a:srgbClr val="001141"/>
                </a:solidFill>
                <a:cs typeface="Arial" charset="0"/>
              </a:rPr>
              <a:t>Of CMOs say their organization will use generative AI create content for employees by the end of 2025. </a:t>
            </a:r>
            <a:endParaRPr lang="en-US" sz="2000" dirty="0"/>
          </a:p>
        </p:txBody>
      </p:sp>
      <p:sp>
        <p:nvSpPr>
          <p:cNvPr id="24" name="Content Placeholder 23">
            <a:extLst>
              <a:ext uri="{FF2B5EF4-FFF2-40B4-BE49-F238E27FC236}">
                <a16:creationId xmlns:a16="http://schemas.microsoft.com/office/drawing/2014/main" id="{C33D94F2-2AE3-0348-8414-A07C3D71D877}"/>
              </a:ext>
            </a:extLst>
          </p:cNvPr>
          <p:cNvSpPr>
            <a:spLocks noGrp="1"/>
          </p:cNvSpPr>
          <p:nvPr>
            <p:ph idx="16"/>
          </p:nvPr>
        </p:nvSpPr>
        <p:spPr>
          <a:xfrm>
            <a:off x="3858816" y="2673424"/>
            <a:ext cx="3200400" cy="5257800"/>
          </a:xfrm>
        </p:spPr>
        <p:txBody>
          <a:bodyPr/>
          <a:lstStyle/>
          <a:p>
            <a:r>
              <a:rPr lang="en-US" sz="2000" dirty="0">
                <a:solidFill>
                  <a:srgbClr val="001141"/>
                </a:solidFill>
                <a:ea typeface="IBM Plex Sans" charset="0"/>
                <a:cs typeface="IBM Plex Sans" charset="0"/>
              </a:rPr>
              <a:t>Of CMOs say their organization will use generative AI for content creation by 2025</a:t>
            </a:r>
            <a:endParaRPr lang="en-US" sz="2000" dirty="0"/>
          </a:p>
        </p:txBody>
      </p:sp>
      <p:sp>
        <p:nvSpPr>
          <p:cNvPr id="25" name="Content Placeholder 24">
            <a:extLst>
              <a:ext uri="{FF2B5EF4-FFF2-40B4-BE49-F238E27FC236}">
                <a16:creationId xmlns:a16="http://schemas.microsoft.com/office/drawing/2014/main" id="{B02AE258-0D99-C045-AAE9-8FCE77C970C9}"/>
              </a:ext>
            </a:extLst>
          </p:cNvPr>
          <p:cNvSpPr>
            <a:spLocks noGrp="1"/>
          </p:cNvSpPr>
          <p:nvPr>
            <p:ph idx="17"/>
          </p:nvPr>
        </p:nvSpPr>
        <p:spPr>
          <a:xfrm>
            <a:off x="11172937" y="2633465"/>
            <a:ext cx="3017520" cy="4289647"/>
          </a:xfrm>
        </p:spPr>
        <p:txBody>
          <a:bodyPr anchor="t"/>
          <a:lstStyle/>
          <a:p>
            <a:r>
              <a:rPr lang="en-US" sz="2000" dirty="0"/>
              <a:t>Of CMOs say they’ll use generative AI to create external content.</a:t>
            </a:r>
          </a:p>
        </p:txBody>
      </p:sp>
      <p:sp>
        <p:nvSpPr>
          <p:cNvPr id="11" name="Title 2">
            <a:extLst>
              <a:ext uri="{FF2B5EF4-FFF2-40B4-BE49-F238E27FC236}">
                <a16:creationId xmlns:a16="http://schemas.microsoft.com/office/drawing/2014/main" id="{CEE06E84-8A51-2D4B-AAC5-7BEFC64E62A7}"/>
              </a:ext>
            </a:extLst>
          </p:cNvPr>
          <p:cNvSpPr txBox="1">
            <a:spLocks/>
          </p:cNvSpPr>
          <p:nvPr/>
        </p:nvSpPr>
        <p:spPr>
          <a:xfrm>
            <a:off x="3969021" y="1508760"/>
            <a:ext cx="3193779" cy="192024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lvl="0">
              <a:lnSpc>
                <a:spcPts val="7200"/>
              </a:lnSpc>
              <a:defRPr/>
            </a:pPr>
            <a:r>
              <a:rPr lang="en-US" sz="6000" b="0" dirty="0">
                <a:solidFill>
                  <a:schemeClr val="accent1"/>
                </a:solidFill>
                <a:latin typeface="IBM Plex Sans ExtLt" panose="020B0303050203000203" pitchFamily="34" charset="0"/>
                <a:ea typeface="IBM Plex Sans" charset="0"/>
                <a:cs typeface="IBM Plex Sans" charset="0"/>
              </a:rPr>
              <a:t>63%</a:t>
            </a:r>
            <a:endParaRPr kumimoji="0" lang="en-US" sz="6000" b="0" u="none" strike="noStrike" kern="1200" cap="none" spc="0" normalizeH="0" baseline="0" noProof="0" dirty="0">
              <a:ln>
                <a:noFill/>
              </a:ln>
              <a:solidFill>
                <a:schemeClr val="accent1"/>
              </a:solidFill>
              <a:effectLst/>
              <a:uLnTx/>
              <a:uFillTx/>
              <a:latin typeface="IBM Plex Sans ExtLt" panose="020B0303050203000203" pitchFamily="34" charset="0"/>
              <a:ea typeface="IBM Plex Sans" charset="0"/>
              <a:cs typeface="IBM Plex Sans" charset="0"/>
            </a:endParaRPr>
          </a:p>
        </p:txBody>
      </p:sp>
      <p:sp>
        <p:nvSpPr>
          <p:cNvPr id="26" name="Content Placeholder 22">
            <a:extLst>
              <a:ext uri="{FF2B5EF4-FFF2-40B4-BE49-F238E27FC236}">
                <a16:creationId xmlns:a16="http://schemas.microsoft.com/office/drawing/2014/main" id="{D053D3A1-1C2E-5045-8E1D-D4F56AABDAA4}"/>
              </a:ext>
            </a:extLst>
          </p:cNvPr>
          <p:cNvSpPr txBox="1">
            <a:spLocks/>
          </p:cNvSpPr>
          <p:nvPr/>
        </p:nvSpPr>
        <p:spPr>
          <a:xfrm>
            <a:off x="7575883" y="6005763"/>
            <a:ext cx="3200400" cy="1645920"/>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8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lvl="0">
              <a:spcAft>
                <a:spcPts val="1600"/>
              </a:spcAft>
              <a:defRPr/>
            </a:pPr>
            <a:endParaRPr lang="en-US" baseline="30000" dirty="0">
              <a:solidFill>
                <a:srgbClr val="001141"/>
              </a:solidFill>
              <a:ea typeface="IBM Plex Sans" charset="0"/>
              <a:cs typeface="IBM Plex Sans" charset="0"/>
            </a:endParaRPr>
          </a:p>
        </p:txBody>
      </p:sp>
      <p:sp>
        <p:nvSpPr>
          <p:cNvPr id="27" name="Content Placeholder 23">
            <a:extLst>
              <a:ext uri="{FF2B5EF4-FFF2-40B4-BE49-F238E27FC236}">
                <a16:creationId xmlns:a16="http://schemas.microsoft.com/office/drawing/2014/main" id="{CF229536-8445-4E49-996A-2811B575777B}"/>
              </a:ext>
            </a:extLst>
          </p:cNvPr>
          <p:cNvSpPr txBox="1">
            <a:spLocks/>
          </p:cNvSpPr>
          <p:nvPr/>
        </p:nvSpPr>
        <p:spPr>
          <a:xfrm>
            <a:off x="3918284" y="5760720"/>
            <a:ext cx="3200400" cy="1645920"/>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lvl="0">
              <a:spcAft>
                <a:spcPts val="1600"/>
              </a:spcAft>
              <a:defRPr/>
            </a:pPr>
            <a:endParaRPr lang="en-US" kern="0" baseline="30000" dirty="0">
              <a:solidFill>
                <a:srgbClr val="001141"/>
              </a:solidFill>
              <a:ea typeface="IBM Plex Sans" charset="0"/>
              <a:cs typeface="IBM Plex Sans" charset="0"/>
            </a:endParaRPr>
          </a:p>
        </p:txBody>
      </p:sp>
      <p:sp>
        <p:nvSpPr>
          <p:cNvPr id="28" name="Content Placeholder 24">
            <a:extLst>
              <a:ext uri="{FF2B5EF4-FFF2-40B4-BE49-F238E27FC236}">
                <a16:creationId xmlns:a16="http://schemas.microsoft.com/office/drawing/2014/main" id="{01D28E9F-1F0D-F449-85DD-74797A5B2A89}"/>
              </a:ext>
            </a:extLst>
          </p:cNvPr>
          <p:cNvSpPr txBox="1">
            <a:spLocks/>
          </p:cNvSpPr>
          <p:nvPr/>
        </p:nvSpPr>
        <p:spPr>
          <a:xfrm>
            <a:off x="11265566" y="5663666"/>
            <a:ext cx="3017520" cy="1645920"/>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8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lvl="0">
              <a:spcAft>
                <a:spcPts val="1600"/>
              </a:spcAft>
              <a:defRPr/>
            </a:pPr>
            <a:endParaRPr lang="en-US" baseline="30000" dirty="0">
              <a:solidFill>
                <a:srgbClr val="001141"/>
              </a:solidFill>
              <a:ea typeface="IBM Plex Sans" charset="0"/>
              <a:cs typeface="IBM Plex Sans" charset="0"/>
            </a:endParaRPr>
          </a:p>
        </p:txBody>
      </p:sp>
      <p:sp>
        <p:nvSpPr>
          <p:cNvPr id="5" name="Text Placeholder 7">
            <a:extLst>
              <a:ext uri="{FF2B5EF4-FFF2-40B4-BE49-F238E27FC236}">
                <a16:creationId xmlns:a16="http://schemas.microsoft.com/office/drawing/2014/main" id="{273DF026-D47E-5CB4-DD96-0DEDAB66D30F}"/>
              </a:ext>
            </a:extLst>
          </p:cNvPr>
          <p:cNvSpPr>
            <a:spLocks noGrp="1"/>
          </p:cNvSpPr>
          <p:nvPr>
            <p:ph type="body" sz="quarter" idx="18"/>
          </p:nvPr>
        </p:nvSpPr>
        <p:spPr>
          <a:xfrm>
            <a:off x="457199" y="182880"/>
            <a:ext cx="3200393" cy="274319"/>
          </a:xfrm>
        </p:spPr>
        <p:txBody>
          <a:bodyPr anchor="t"/>
          <a:lstStyle/>
          <a:p>
            <a:r>
              <a:rPr lang="en-US" sz="1000" dirty="0">
                <a:latin typeface="IBM Plex Sans Medm" panose="020B0503050203000203" pitchFamily="34" charset="0"/>
              </a:rPr>
              <a:t>Content</a:t>
            </a:r>
          </a:p>
        </p:txBody>
      </p:sp>
      <p:sp>
        <p:nvSpPr>
          <p:cNvPr id="6" name="TextBox 5">
            <a:extLst>
              <a:ext uri="{FF2B5EF4-FFF2-40B4-BE49-F238E27FC236}">
                <a16:creationId xmlns:a16="http://schemas.microsoft.com/office/drawing/2014/main" id="{5B2C7D93-5D94-B3F3-DEEA-410607AC19C8}"/>
              </a:ext>
            </a:extLst>
          </p:cNvPr>
          <p:cNvSpPr txBox="1"/>
          <p:nvPr/>
        </p:nvSpPr>
        <p:spPr>
          <a:xfrm>
            <a:off x="507944" y="4129497"/>
            <a:ext cx="2921056" cy="3536883"/>
          </a:xfrm>
          <a:prstGeom prst="rect">
            <a:avLst/>
          </a:prstGeom>
          <a:noFill/>
        </p:spPr>
        <p:txBody>
          <a:bodyPr wrap="square" lIns="0" tIns="0" rIns="0" bIns="0" rtlCol="0">
            <a:noAutofit/>
          </a:bodyPr>
          <a:lstStyle/>
          <a:p>
            <a:pPr algn="l">
              <a:lnSpc>
                <a:spcPct val="110000"/>
              </a:lnSpc>
              <a:spcBef>
                <a:spcPts val="1800"/>
              </a:spcBef>
            </a:pPr>
            <a:r>
              <a:rPr lang="en-US" sz="1800" i="1" dirty="0">
                <a:solidFill>
                  <a:schemeClr val="accent1"/>
                </a:solidFill>
                <a:latin typeface="+mn-lt"/>
                <a:ea typeface="IBM Plex Sans" charset="0"/>
                <a:cs typeface="IBM Plex Sans" charset="0"/>
              </a:rPr>
              <a:t>In a recent Adobe survey, 88% of customer experience and marketing professionals said content demands at least doubled over the last two years—and about two-thirds expect demands to increase between five times and 20 times over the next two years.</a:t>
            </a:r>
          </a:p>
        </p:txBody>
      </p:sp>
      <p:sp>
        <p:nvSpPr>
          <p:cNvPr id="7" name="Title 2">
            <a:extLst>
              <a:ext uri="{FF2B5EF4-FFF2-40B4-BE49-F238E27FC236}">
                <a16:creationId xmlns:a16="http://schemas.microsoft.com/office/drawing/2014/main" id="{2FE209CD-A05B-7313-DBBC-BB68B73B55B3}"/>
              </a:ext>
            </a:extLst>
          </p:cNvPr>
          <p:cNvSpPr txBox="1">
            <a:spLocks/>
          </p:cNvSpPr>
          <p:nvPr/>
        </p:nvSpPr>
        <p:spPr>
          <a:xfrm>
            <a:off x="7577805" y="1508760"/>
            <a:ext cx="3193779" cy="192024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lvl="0">
              <a:lnSpc>
                <a:spcPts val="7200"/>
              </a:lnSpc>
              <a:defRPr/>
            </a:pPr>
            <a:r>
              <a:rPr lang="en-US" sz="6000" b="0" dirty="0">
                <a:solidFill>
                  <a:schemeClr val="accent1"/>
                </a:solidFill>
                <a:latin typeface="IBM Plex Sans ExtLt" panose="020B0303050203000203" pitchFamily="34" charset="0"/>
                <a:ea typeface="IBM Plex Sans" charset="0"/>
                <a:cs typeface="IBM Plex Sans" charset="0"/>
              </a:rPr>
              <a:t>69%</a:t>
            </a:r>
            <a:endParaRPr kumimoji="0" lang="en-US" sz="6000" b="0" u="none" strike="noStrike" kern="1200" cap="none" spc="0" normalizeH="0" baseline="0" noProof="0" dirty="0">
              <a:ln>
                <a:noFill/>
              </a:ln>
              <a:solidFill>
                <a:schemeClr val="accent1"/>
              </a:solidFill>
              <a:effectLst/>
              <a:uLnTx/>
              <a:uFillTx/>
              <a:latin typeface="IBM Plex Sans ExtLt" panose="020B0303050203000203" pitchFamily="34" charset="0"/>
              <a:ea typeface="IBM Plex Sans" charset="0"/>
              <a:cs typeface="IBM Plex Sans" charset="0"/>
            </a:endParaRPr>
          </a:p>
        </p:txBody>
      </p:sp>
      <p:sp>
        <p:nvSpPr>
          <p:cNvPr id="8" name="Title 2">
            <a:extLst>
              <a:ext uri="{FF2B5EF4-FFF2-40B4-BE49-F238E27FC236}">
                <a16:creationId xmlns:a16="http://schemas.microsoft.com/office/drawing/2014/main" id="{06237F0C-0AC6-0DE0-A942-44464B093120}"/>
              </a:ext>
            </a:extLst>
          </p:cNvPr>
          <p:cNvSpPr txBox="1">
            <a:spLocks/>
          </p:cNvSpPr>
          <p:nvPr/>
        </p:nvSpPr>
        <p:spPr>
          <a:xfrm>
            <a:off x="11178205" y="1522512"/>
            <a:ext cx="3193779" cy="192024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lvl="0">
              <a:lnSpc>
                <a:spcPts val="7200"/>
              </a:lnSpc>
              <a:defRPr/>
            </a:pPr>
            <a:r>
              <a:rPr lang="en-US" sz="6000" b="0" dirty="0">
                <a:solidFill>
                  <a:schemeClr val="accent1"/>
                </a:solidFill>
                <a:latin typeface="IBM Plex Sans ExtLt" panose="020B0303050203000203" pitchFamily="34" charset="0"/>
                <a:ea typeface="IBM Plex Sans" charset="0"/>
                <a:cs typeface="IBM Plex Sans" charset="0"/>
              </a:rPr>
              <a:t>53%</a:t>
            </a:r>
            <a:endParaRPr kumimoji="0" lang="en-US" sz="6000" b="0" u="none" strike="noStrike" kern="1200" cap="none" spc="0" normalizeH="0" baseline="0" noProof="0" dirty="0">
              <a:ln>
                <a:noFill/>
              </a:ln>
              <a:solidFill>
                <a:schemeClr val="accent1"/>
              </a:solidFill>
              <a:effectLst/>
              <a:uLnTx/>
              <a:uFillTx/>
              <a:latin typeface="IBM Plex Sans ExtLt" panose="020B0303050203000203" pitchFamily="34" charset="0"/>
              <a:ea typeface="IBM Plex Sans" charset="0"/>
              <a:cs typeface="IBM Plex Sans" charset="0"/>
            </a:endParaRPr>
          </a:p>
        </p:txBody>
      </p:sp>
    </p:spTree>
    <p:extLst>
      <p:ext uri="{BB962C8B-B14F-4D97-AF65-F5344CB8AC3E}">
        <p14:creationId xmlns:p14="http://schemas.microsoft.com/office/powerpoint/2010/main" val="30828326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7F7D0-69D7-46B2-35CD-004F10CDABD7}"/>
              </a:ext>
            </a:extLst>
          </p:cNvPr>
          <p:cNvSpPr>
            <a:spLocks noGrp="1"/>
          </p:cNvSpPr>
          <p:nvPr>
            <p:ph type="title"/>
          </p:nvPr>
        </p:nvSpPr>
        <p:spPr/>
        <p:txBody>
          <a:bodyPr/>
          <a:lstStyle/>
          <a:p>
            <a:r>
              <a:rPr lang="en-US" sz="3200" dirty="0">
                <a:solidFill>
                  <a:schemeClr val="accent1"/>
                </a:solidFill>
              </a:rPr>
              <a:t>What CEOs need to </a:t>
            </a:r>
            <a:r>
              <a:rPr lang="en-US" sz="3200" b="1" dirty="0">
                <a:solidFill>
                  <a:schemeClr val="accent1"/>
                </a:solidFill>
                <a:latin typeface="IBM Plex Sans SmBld" panose="020B0503050203000203" pitchFamily="34" charset="0"/>
              </a:rPr>
              <a:t>do</a:t>
            </a:r>
            <a:endParaRPr lang="en-US" sz="3200" dirty="0">
              <a:solidFill>
                <a:schemeClr val="accent1"/>
              </a:solidFill>
            </a:endParaRPr>
          </a:p>
        </p:txBody>
      </p:sp>
      <p:sp>
        <p:nvSpPr>
          <p:cNvPr id="4" name="Text Placeholder 3">
            <a:extLst>
              <a:ext uri="{FF2B5EF4-FFF2-40B4-BE49-F238E27FC236}">
                <a16:creationId xmlns:a16="http://schemas.microsoft.com/office/drawing/2014/main" id="{9E9C6F61-5129-2B26-1F10-12B51EC26CD0}"/>
              </a:ext>
            </a:extLst>
          </p:cNvPr>
          <p:cNvSpPr>
            <a:spLocks noGrp="1"/>
          </p:cNvSpPr>
          <p:nvPr>
            <p:ph type="body" sz="quarter" idx="13"/>
          </p:nvPr>
        </p:nvSpPr>
        <p:spPr/>
        <p:txBody>
          <a:bodyPr/>
          <a:lstStyle/>
          <a:p>
            <a:r>
              <a:rPr lang="en-US" sz="1800" b="1" dirty="0">
                <a:solidFill>
                  <a:schemeClr val="accent1"/>
                </a:solidFill>
              </a:rPr>
              <a:t>Say goodbye to writer’s block. </a:t>
            </a:r>
            <a:r>
              <a:rPr lang="en-US" sz="1800" dirty="0"/>
              <a:t>Show teams how generative AI can accelerate the content production process. Tap LLMs customized with your organization’s data to help brainstorm topics, headlines, social posts, and variations on messaging that will work for different audiences. Triple check to eliminate bias in any content created by generative AI–or humans.</a:t>
            </a:r>
            <a:endParaRPr lang="en-US" dirty="0"/>
          </a:p>
        </p:txBody>
      </p:sp>
      <p:sp>
        <p:nvSpPr>
          <p:cNvPr id="5" name="Text Placeholder 4">
            <a:extLst>
              <a:ext uri="{FF2B5EF4-FFF2-40B4-BE49-F238E27FC236}">
                <a16:creationId xmlns:a16="http://schemas.microsoft.com/office/drawing/2014/main" id="{9661EB9F-ACE3-82E7-3557-312A323676CF}"/>
              </a:ext>
            </a:extLst>
          </p:cNvPr>
          <p:cNvSpPr>
            <a:spLocks noGrp="1"/>
          </p:cNvSpPr>
          <p:nvPr>
            <p:ph type="body" sz="quarter" idx="14"/>
          </p:nvPr>
        </p:nvSpPr>
        <p:spPr>
          <a:xfrm>
            <a:off x="7387208" y="2057400"/>
            <a:ext cx="3513582" cy="5486400"/>
          </a:xfrm>
        </p:spPr>
        <p:txBody>
          <a:bodyPr/>
          <a:lstStyle/>
          <a:p>
            <a:r>
              <a:rPr lang="en-US" sz="1800" b="1" dirty="0">
                <a:solidFill>
                  <a:schemeClr val="accent1"/>
                </a:solidFill>
              </a:rPr>
              <a:t>Close the gap between customer needs and marketing content. </a:t>
            </a:r>
            <a:r>
              <a:rPr lang="en-US" sz="1800" dirty="0"/>
              <a:t>Determine where content is needed to prompt desired customer actions and outcomes and use generative AI to produce pieces that will alleviate specific pain points on the customer journey.</a:t>
            </a:r>
            <a:endParaRPr lang="en-US" dirty="0"/>
          </a:p>
        </p:txBody>
      </p:sp>
      <p:sp>
        <p:nvSpPr>
          <p:cNvPr id="6" name="Text Placeholder 5">
            <a:extLst>
              <a:ext uri="{FF2B5EF4-FFF2-40B4-BE49-F238E27FC236}">
                <a16:creationId xmlns:a16="http://schemas.microsoft.com/office/drawing/2014/main" id="{FBA626BB-FDCC-AE13-D076-236EAEF8AA53}"/>
              </a:ext>
            </a:extLst>
          </p:cNvPr>
          <p:cNvSpPr>
            <a:spLocks noGrp="1"/>
          </p:cNvSpPr>
          <p:nvPr>
            <p:ph type="body" sz="quarter" idx="15"/>
          </p:nvPr>
        </p:nvSpPr>
        <p:spPr>
          <a:xfrm>
            <a:off x="10987608" y="2057400"/>
            <a:ext cx="3513600" cy="5486400"/>
          </a:xfrm>
        </p:spPr>
        <p:txBody>
          <a:bodyPr/>
          <a:lstStyle/>
          <a:p>
            <a:r>
              <a:rPr lang="en-US" sz="1800" b="1" dirty="0">
                <a:solidFill>
                  <a:schemeClr val="accent1"/>
                </a:solidFill>
              </a:rPr>
              <a:t>Play the field before you commit. </a:t>
            </a:r>
            <a:r>
              <a:rPr lang="en-US" sz="1800" dirty="0"/>
              <a:t>Evaluate the capabilities of multiple tools before making any large-scale platform decisions. Test them through tournaments or working sessions where teams try out different options side-by-side.</a:t>
            </a:r>
            <a:endParaRPr lang="en-US" dirty="0"/>
          </a:p>
        </p:txBody>
      </p:sp>
      <p:sp>
        <p:nvSpPr>
          <p:cNvPr id="8" name="Text Placeholder 7">
            <a:extLst>
              <a:ext uri="{FF2B5EF4-FFF2-40B4-BE49-F238E27FC236}">
                <a16:creationId xmlns:a16="http://schemas.microsoft.com/office/drawing/2014/main" id="{A41BC7DC-6BA6-DFF9-C18A-E39685D5AE1A}"/>
              </a:ext>
            </a:extLst>
          </p:cNvPr>
          <p:cNvSpPr>
            <a:spLocks noGrp="1"/>
          </p:cNvSpPr>
          <p:nvPr>
            <p:ph type="body" sz="quarter" idx="18"/>
          </p:nvPr>
        </p:nvSpPr>
        <p:spPr/>
        <p:txBody>
          <a:bodyPr/>
          <a:lstStyle/>
          <a:p>
            <a:r>
              <a:rPr lang="en-US" dirty="0"/>
              <a:t>Content</a:t>
            </a:r>
          </a:p>
        </p:txBody>
      </p:sp>
      <p:sp>
        <p:nvSpPr>
          <p:cNvPr id="11" name="Text Placeholder 2">
            <a:extLst>
              <a:ext uri="{FF2B5EF4-FFF2-40B4-BE49-F238E27FC236}">
                <a16:creationId xmlns:a16="http://schemas.microsoft.com/office/drawing/2014/main" id="{F3D1B34F-8E48-FD1F-6CBF-4325362E242C}"/>
              </a:ext>
            </a:extLst>
          </p:cNvPr>
          <p:cNvSpPr txBox="1">
            <a:spLocks/>
          </p:cNvSpPr>
          <p:nvPr/>
        </p:nvSpPr>
        <p:spPr>
          <a:xfrm>
            <a:off x="457200" y="2057400"/>
            <a:ext cx="2971800" cy="5486400"/>
          </a:xfrm>
          <a:prstGeom prst="rect">
            <a:avLst/>
          </a:prstGeom>
          <a:ln w="3175">
            <a:noFill/>
          </a:ln>
        </p:spPr>
        <p:txBody>
          <a:bodyPr vert="horz" lIns="0" tIns="18360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6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spcBef>
                <a:spcPts val="0"/>
              </a:spcBef>
            </a:pPr>
            <a:r>
              <a:rPr lang="en-US" sz="2800" kern="0" dirty="0">
                <a:ea typeface="Times New Roman" panose="02020603050405020304" pitchFamily="18" charset="0"/>
                <a:cs typeface="Calibri" panose="020F0502020204030204" pitchFamily="34" charset="0"/>
              </a:rPr>
              <a:t>Prioritize creative ideation and high production value in marketing content.</a:t>
            </a:r>
            <a:endParaRPr lang="en-IN" sz="2800" kern="0"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6462338"/>
      </p:ext>
    </p:extLst>
  </p:cSld>
  <p:clrMapOvr>
    <a:masterClrMapping/>
  </p:clrMapOvr>
</p:sld>
</file>

<file path=ppt/theme/theme1.xml><?xml version="1.0" encoding="utf-8"?>
<a:theme xmlns:a="http://schemas.openxmlformats.org/drawingml/2006/main" name="[1] Dividers ">
  <a:themeElements>
    <a:clrScheme name="Custom 4">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D6864A76-11A7-544B-89AF-EC0F8858D672}"/>
    </a:ext>
  </a:extLst>
</a:theme>
</file>

<file path=ppt/theme/theme10.xml><?xml version="1.0" encoding="utf-8"?>
<a:theme xmlns:a="http://schemas.openxmlformats.org/drawingml/2006/main" name="IBM BxD 2018 black background">
  <a:themeElements>
    <a:clrScheme name="Custom 3">
      <a:dk1>
        <a:srgbClr val="FFFFFF"/>
      </a:dk1>
      <a:lt1>
        <a:srgbClr val="000000"/>
      </a:lt1>
      <a:dk2>
        <a:srgbClr val="525252"/>
      </a:dk2>
      <a:lt2>
        <a:srgbClr val="F4F4F4"/>
      </a:lt2>
      <a:accent1>
        <a:srgbClr val="0F62FE"/>
      </a:accent1>
      <a:accent2>
        <a:srgbClr val="002D9C"/>
      </a:accent2>
      <a:accent3>
        <a:srgbClr val="D02670"/>
      </a:accent3>
      <a:accent4>
        <a:srgbClr val="8A3FFC"/>
      </a:accent4>
      <a:accent5>
        <a:srgbClr val="007D79"/>
      </a:accent5>
      <a:accent6>
        <a:srgbClr val="697077"/>
      </a:accent6>
      <a:hlink>
        <a:srgbClr val="4589FF"/>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IBM Plex Sans"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2.xml><?xml version="1.0" encoding="utf-8"?>
<a:theme xmlns:a="http://schemas.openxmlformats.org/drawingml/2006/main" name="[2] 4-column ">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51D5ED3C-73A5-D749-97FF-AEEEBD0D7824}"/>
    </a:ext>
  </a:extLst>
</a:theme>
</file>

<file path=ppt/theme/theme3.xml><?xml version="1.0" encoding="utf-8"?>
<a:theme xmlns:a="http://schemas.openxmlformats.org/drawingml/2006/main" name="[3] 3-column layouts">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56151070-FE72-D146-AFD4-9649937BC71F}"/>
    </a:ext>
  </a:extLst>
</a:theme>
</file>

<file path=ppt/theme/theme4.xml><?xml version="1.0" encoding="utf-8"?>
<a:theme xmlns:a="http://schemas.openxmlformats.org/drawingml/2006/main" name="[4] small boxes">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CB7A5B9D-F1BC-A148-A44B-A32ADB2ADDA6}"/>
    </a:ext>
  </a:extLst>
</a:theme>
</file>

<file path=ppt/theme/theme5.xml><?xml version="1.0" encoding="utf-8"?>
<a:theme xmlns:a="http://schemas.openxmlformats.org/drawingml/2006/main" name="[5]  1:4_3:4">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1AB74E32-C93F-4041-A24B-3841BE185CAC}"/>
    </a:ext>
  </a:extLst>
</a:theme>
</file>

<file path=ppt/theme/theme6.xml><?xml version="1.0" encoding="utf-8"?>
<a:theme xmlns:a="http://schemas.openxmlformats.org/drawingml/2006/main" name="[6] 1:2_1:2 ">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44AF4DC5-66D0-DC4B-AE29-5D090C439002}"/>
    </a:ext>
  </a:extLst>
</a:theme>
</file>

<file path=ppt/theme/theme7.xml><?xml version="1.0" encoding="utf-8"?>
<a:theme xmlns:a="http://schemas.openxmlformats.org/drawingml/2006/main" name="7 combo slides">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FC88F25D-729D-0049-916D-E960318E4D6F}"/>
    </a:ext>
  </a:extLst>
</a:theme>
</file>

<file path=ppt/theme/theme8.xml><?xml version="1.0" encoding="utf-8"?>
<a:theme xmlns:a="http://schemas.openxmlformats.org/drawingml/2006/main" name="Covers, ©, end slides ">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spAutoFit/>
      </a:bodyPr>
      <a:lstStyle>
        <a:defPPr algn="l">
          <a:lnSpc>
            <a:spcPct val="110000"/>
          </a:lnSpc>
          <a:spcBef>
            <a:spcPts val="1800"/>
          </a:spcBef>
          <a:defRPr sz="1800" dirty="0"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658BCC14-4155-BD4E-9584-5BAE3402D225}"/>
    </a:ext>
  </a:extLst>
</a:theme>
</file>

<file path=ppt/theme/theme9.xml><?xml version="1.0" encoding="utf-8"?>
<a:theme xmlns:a="http://schemas.openxmlformats.org/drawingml/2006/main" name="IBM BxD 2018 black background">
  <a:themeElements>
    <a:clrScheme name="Custom 3">
      <a:dk1>
        <a:srgbClr val="FFFFFF"/>
      </a:dk1>
      <a:lt1>
        <a:srgbClr val="000000"/>
      </a:lt1>
      <a:dk2>
        <a:srgbClr val="525252"/>
      </a:dk2>
      <a:lt2>
        <a:srgbClr val="F4F4F4"/>
      </a:lt2>
      <a:accent1>
        <a:srgbClr val="0F62FE"/>
      </a:accent1>
      <a:accent2>
        <a:srgbClr val="002D9C"/>
      </a:accent2>
      <a:accent3>
        <a:srgbClr val="D02670"/>
      </a:accent3>
      <a:accent4>
        <a:srgbClr val="8A3FFC"/>
      </a:accent4>
      <a:accent5>
        <a:srgbClr val="007D79"/>
      </a:accent5>
      <a:accent6>
        <a:srgbClr val="697077"/>
      </a:accent6>
      <a:hlink>
        <a:srgbClr val="4589FF"/>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IBM Plex Sans"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Override1.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[1] Dividers </Template>
  <TotalTime>1447</TotalTime>
  <Words>1577</Words>
  <Application>Microsoft Macintosh PowerPoint</Application>
  <PresentationFormat>Custom</PresentationFormat>
  <Paragraphs>160</Paragraphs>
  <Slides>14</Slides>
  <Notes>8</Notes>
  <HiddenSlides>0</HiddenSlides>
  <MMClips>0</MMClips>
  <ScaleCrop>false</ScaleCrop>
  <HeadingPairs>
    <vt:vector size="6" baseType="variant">
      <vt:variant>
        <vt:lpstr>Fonts Used</vt:lpstr>
      </vt:variant>
      <vt:variant>
        <vt:i4>12</vt:i4>
      </vt:variant>
      <vt:variant>
        <vt:lpstr>Theme</vt:lpstr>
      </vt:variant>
      <vt:variant>
        <vt:i4>8</vt:i4>
      </vt:variant>
      <vt:variant>
        <vt:lpstr>Slide Titles</vt:lpstr>
      </vt:variant>
      <vt:variant>
        <vt:i4>14</vt:i4>
      </vt:variant>
    </vt:vector>
  </HeadingPairs>
  <TitlesOfParts>
    <vt:vector size="34" baseType="lpstr">
      <vt:lpstr>Arial</vt:lpstr>
      <vt:lpstr>Arial Regular</vt:lpstr>
      <vt:lpstr>Calibri</vt:lpstr>
      <vt:lpstr>IBM Plex Sans</vt:lpstr>
      <vt:lpstr>IBM Plex Sans ExtLt</vt:lpstr>
      <vt:lpstr>IBM Plex Sans Light</vt:lpstr>
      <vt:lpstr>IBM Plex Sans Medm</vt:lpstr>
      <vt:lpstr>IBM Plex Sans SmBld</vt:lpstr>
      <vt:lpstr>IBM Plex Sans Thin</vt:lpstr>
      <vt:lpstr>IBM Plex Serif Light</vt:lpstr>
      <vt:lpstr>System Font Regular</vt:lpstr>
      <vt:lpstr>Times New Roman</vt:lpstr>
      <vt:lpstr>[1] Dividers </vt:lpstr>
      <vt:lpstr>[2] 4-column </vt:lpstr>
      <vt:lpstr>[3] 3-column layouts</vt:lpstr>
      <vt:lpstr>[4] small boxes</vt:lpstr>
      <vt:lpstr>[5]  1:4_3:4</vt:lpstr>
      <vt:lpstr>[6] 1:2_1:2 </vt:lpstr>
      <vt:lpstr>7 combo slides</vt:lpstr>
      <vt:lpstr>Covers, ©, end slides </vt:lpstr>
      <vt:lpstr>The CEO’s guide to Generative AI:  Marketing</vt:lpstr>
      <vt:lpstr>Generative AI offers marketing a time to shine.</vt:lpstr>
      <vt:lpstr>Marketing  This is marketing’s sink-or-swim moment  </vt:lpstr>
      <vt:lpstr>PowerPoint Presentation</vt:lpstr>
      <vt:lpstr>What CEOs need to know</vt:lpstr>
      <vt:lpstr>What CEOs need to do</vt:lpstr>
      <vt:lpstr>PowerPoint Presentation</vt:lpstr>
      <vt:lpstr>What CEOs need to know</vt:lpstr>
      <vt:lpstr>What CEOs need to do</vt:lpstr>
      <vt:lpstr>PowerPoint Presentation</vt:lpstr>
      <vt:lpstr>What CEOs need to know With generative AI, hyper-personalization is no longer a pipe dream.    </vt:lpstr>
      <vt:lpstr>What CEOs need to do</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IBV best practices template </dc:title>
  <dc:creator>Rajrohit S Teer</dc:creator>
  <cp:lastModifiedBy>Namit Agrawal</cp:lastModifiedBy>
  <cp:revision>40</cp:revision>
  <cp:lastPrinted>2019-04-25T15:14:05Z</cp:lastPrinted>
  <dcterms:created xsi:type="dcterms:W3CDTF">2023-07-31T08:49:32Z</dcterms:created>
  <dcterms:modified xsi:type="dcterms:W3CDTF">2025-01-15T08:07:32Z</dcterms:modified>
</cp:coreProperties>
</file>

<file path=docProps/thumbnail.jpeg>
</file>